
<file path=[Content_Types].xml><?xml version="1.0" encoding="utf-8"?>
<Types xmlns="http://schemas.openxmlformats.org/package/2006/content-types">
  <Default Extension="jpeg" ContentType="image/jpeg"/>
  <Default Extension="jpg" ContentType="image/jpeg"/>
  <Default Extension="jpg&amp;ehk=pyvjbkcEn3ZRx0rjCRnjQA&amp;r=0&amp;pid=OfficeInsert"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69" r:id="rId3"/>
    <p:sldId id="257" r:id="rId4"/>
    <p:sldId id="382" r:id="rId5"/>
    <p:sldId id="383" r:id="rId6"/>
    <p:sldId id="268" r:id="rId7"/>
    <p:sldId id="258" r:id="rId8"/>
    <p:sldId id="277" r:id="rId9"/>
    <p:sldId id="276" r:id="rId10"/>
    <p:sldId id="259" r:id="rId11"/>
    <p:sldId id="260" r:id="rId12"/>
    <p:sldId id="380" r:id="rId13"/>
    <p:sldId id="267" r:id="rId14"/>
    <p:sldId id="275" r:id="rId15"/>
    <p:sldId id="322" r:id="rId16"/>
    <p:sldId id="328" r:id="rId17"/>
    <p:sldId id="313" r:id="rId18"/>
    <p:sldId id="261" r:id="rId19"/>
    <p:sldId id="263" r:id="rId20"/>
    <p:sldId id="265" r:id="rId21"/>
    <p:sldId id="262" r:id="rId22"/>
    <p:sldId id="270" r:id="rId23"/>
    <p:sldId id="271" r:id="rId24"/>
    <p:sldId id="352" r:id="rId25"/>
    <p:sldId id="363" r:id="rId26"/>
    <p:sldId id="326" r:id="rId27"/>
    <p:sldId id="331" r:id="rId28"/>
    <p:sldId id="375" r:id="rId29"/>
    <p:sldId id="335" r:id="rId30"/>
    <p:sldId id="374" r:id="rId31"/>
    <p:sldId id="381" r:id="rId32"/>
    <p:sldId id="320" r:id="rId33"/>
    <p:sldId id="321" r:id="rId34"/>
    <p:sldId id="278" r:id="rId35"/>
    <p:sldId id="272" r:id="rId36"/>
    <p:sldId id="273" r:id="rId37"/>
    <p:sldId id="384"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0" d="100"/>
          <a:sy n="90" d="100"/>
        </p:scale>
        <p:origin x="39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FBD637-3E62-4622-A2DE-783E2D0A4992}" type="datetimeFigureOut">
              <a:rPr lang="en-CA" smtClean="0"/>
              <a:t>2026-02-26</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8A6280-1733-48C5-BBDB-375865865041}" type="slidenum">
              <a:rPr lang="en-CA" smtClean="0"/>
              <a:t>‹#›</a:t>
            </a:fld>
            <a:endParaRPr lang="en-CA"/>
          </a:p>
        </p:txBody>
      </p:sp>
    </p:spTree>
    <p:extLst>
      <p:ext uri="{BB962C8B-B14F-4D97-AF65-F5344CB8AC3E}">
        <p14:creationId xmlns:p14="http://schemas.microsoft.com/office/powerpoint/2010/main" val="1936972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See the Evaluation Booklet for the full set of questions for this evaluation. </a:t>
            </a:r>
            <a:endParaRPr lang="en-CA"/>
          </a:p>
        </p:txBody>
      </p:sp>
      <p:sp>
        <p:nvSpPr>
          <p:cNvPr id="4" name="Slide Number Placeholder 3"/>
          <p:cNvSpPr>
            <a:spLocks noGrp="1"/>
          </p:cNvSpPr>
          <p:nvPr>
            <p:ph type="sldNum" sz="quarter" idx="5"/>
          </p:nvPr>
        </p:nvSpPr>
        <p:spPr/>
        <p:txBody>
          <a:bodyPr/>
          <a:lstStyle/>
          <a:p>
            <a:fld id="{658A6280-1733-48C5-BBDB-375865865041}" type="slidenum">
              <a:rPr lang="en-CA" smtClean="0"/>
              <a:t>4</a:t>
            </a:fld>
            <a:endParaRPr lang="en-CA"/>
          </a:p>
        </p:txBody>
      </p:sp>
    </p:spTree>
    <p:extLst>
      <p:ext uri="{BB962C8B-B14F-4D97-AF65-F5344CB8AC3E}">
        <p14:creationId xmlns:p14="http://schemas.microsoft.com/office/powerpoint/2010/main" val="964905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See the Evaluation Booklet for the full set of questions for this evaluation. </a:t>
            </a:r>
            <a:endParaRPr lang="en-CA"/>
          </a:p>
          <a:p>
            <a:endParaRPr lang="en-CA"/>
          </a:p>
        </p:txBody>
      </p:sp>
      <p:sp>
        <p:nvSpPr>
          <p:cNvPr id="4" name="Slide Number Placeholder 3"/>
          <p:cNvSpPr>
            <a:spLocks noGrp="1"/>
          </p:cNvSpPr>
          <p:nvPr>
            <p:ph type="sldNum" sz="quarter" idx="5"/>
          </p:nvPr>
        </p:nvSpPr>
        <p:spPr/>
        <p:txBody>
          <a:bodyPr/>
          <a:lstStyle/>
          <a:p>
            <a:fld id="{658A6280-1733-48C5-BBDB-375865865041}" type="slidenum">
              <a:rPr lang="en-CA" smtClean="0"/>
              <a:t>5</a:t>
            </a:fld>
            <a:endParaRPr lang="en-CA"/>
          </a:p>
        </p:txBody>
      </p:sp>
    </p:spTree>
    <p:extLst>
      <p:ext uri="{BB962C8B-B14F-4D97-AF65-F5344CB8AC3E}">
        <p14:creationId xmlns:p14="http://schemas.microsoft.com/office/powerpoint/2010/main" val="2650051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9ED39A-1B47-46F4-9FDE-239E89D8EFBB}" type="slidenum">
              <a:rPr lang="en-CA" smtClean="0"/>
              <a:pPr/>
              <a:t>15</a:t>
            </a:fld>
            <a:endParaRPr lang="en-CA"/>
          </a:p>
        </p:txBody>
      </p:sp>
    </p:spTree>
    <p:extLst>
      <p:ext uri="{BB962C8B-B14F-4D97-AF65-F5344CB8AC3E}">
        <p14:creationId xmlns:p14="http://schemas.microsoft.com/office/powerpoint/2010/main" val="1402489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B29ED39A-1B47-46F4-9FDE-239E89D8EFBB}" type="slidenum">
              <a:rPr lang="en-CA" smtClean="0"/>
              <a:pPr/>
              <a:t>16</a:t>
            </a:fld>
            <a:endParaRPr lang="en-CA"/>
          </a:p>
        </p:txBody>
      </p:sp>
    </p:spTree>
    <p:extLst>
      <p:ext uri="{BB962C8B-B14F-4D97-AF65-F5344CB8AC3E}">
        <p14:creationId xmlns:p14="http://schemas.microsoft.com/office/powerpoint/2010/main" val="3293779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9ED39A-1B47-46F4-9FDE-239E89D8EFBB}" type="slidenum">
              <a:rPr lang="en-CA" smtClean="0"/>
              <a:pPr/>
              <a:t>17</a:t>
            </a:fld>
            <a:endParaRPr lang="en-CA"/>
          </a:p>
        </p:txBody>
      </p:sp>
    </p:spTree>
    <p:extLst>
      <p:ext uri="{BB962C8B-B14F-4D97-AF65-F5344CB8AC3E}">
        <p14:creationId xmlns:p14="http://schemas.microsoft.com/office/powerpoint/2010/main" val="3775821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6C856583-FBBB-E040-82A6-A89210E608ED}"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1732622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6C856583-FBBB-E040-82A6-A89210E608ED}"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9640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856583-FBBB-E040-82A6-A89210E608ED}"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24099817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 typeface="+mj-lt"/>
              <a:buNone/>
              <a:tabLst/>
              <a:defRPr/>
            </a:pPr>
            <a:r>
              <a:rPr lang="en-US" sz="1200" dirty="0"/>
              <a:t>Design tasks</a:t>
            </a:r>
          </a:p>
          <a:p>
            <a:pPr marL="0" marR="0" indent="0" algn="l" defTabSz="457200" rtl="0" eaLnBrk="1" fontAlgn="auto" latinLnBrk="0" hangingPunct="1">
              <a:lnSpc>
                <a:spcPct val="100000"/>
              </a:lnSpc>
              <a:spcBef>
                <a:spcPts val="0"/>
              </a:spcBef>
              <a:spcAft>
                <a:spcPts val="0"/>
              </a:spcAft>
              <a:buClrTx/>
              <a:buSzTx/>
              <a:buFont typeface="+mj-lt"/>
              <a:buNone/>
              <a:tabLst/>
              <a:defRPr/>
            </a:pPr>
            <a:endParaRPr lang="en-US" sz="1200" dirty="0"/>
          </a:p>
          <a:p>
            <a:pPr marL="0" indent="0">
              <a:buFont typeface="+mj-lt"/>
              <a:buNone/>
            </a:pPr>
            <a:r>
              <a:rPr lang="en-US" sz="1200" dirty="0"/>
              <a:t>Every</a:t>
            </a:r>
            <a:r>
              <a:rPr lang="en-US" sz="1200" baseline="0" dirty="0"/>
              <a:t> organization or agency has its own particular guidelines regarding intervention plans. It is the responsibility of the SCC to learn and respect the agency’s guidelines.</a:t>
            </a:r>
          </a:p>
          <a:p>
            <a:pPr marL="0" indent="0">
              <a:buFont typeface="+mj-lt"/>
              <a:buNone/>
            </a:pPr>
            <a:endParaRPr lang="en-US" sz="1200" baseline="0" dirty="0"/>
          </a:p>
          <a:p>
            <a:pPr marL="0" indent="0">
              <a:buFont typeface="+mj-lt"/>
              <a:buNone/>
            </a:pPr>
            <a:r>
              <a:rPr lang="en-US" sz="1200" baseline="0" dirty="0"/>
              <a:t>Review the Design tasks on this slide and the next, and identify the personal and professional skills you think you will need to accomplish each task. </a:t>
            </a:r>
          </a:p>
          <a:p>
            <a:pPr marL="0" indent="0">
              <a:buFont typeface="+mj-lt"/>
              <a:buNone/>
            </a:pPr>
            <a:endParaRPr lang="en-US" sz="1200" dirty="0"/>
          </a:p>
        </p:txBody>
      </p:sp>
      <p:sp>
        <p:nvSpPr>
          <p:cNvPr id="4" name="Slide Number Placeholder 3"/>
          <p:cNvSpPr>
            <a:spLocks noGrp="1"/>
          </p:cNvSpPr>
          <p:nvPr>
            <p:ph type="sldNum" sz="quarter" idx="10"/>
          </p:nvPr>
        </p:nvSpPr>
        <p:spPr/>
        <p:txBody>
          <a:bodyPr/>
          <a:lstStyle/>
          <a:p>
            <a:fld id="{6C856583-FBBB-E040-82A6-A89210E608ED}"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1771746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6C856583-FBBB-E040-82A6-A89210E608ED}"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3234534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29ED39A-1B47-46F4-9FDE-239E89D8EFBB}" type="slidenum">
              <a:rPr lang="en-CA" smtClean="0"/>
              <a:pPr/>
              <a:t>32</a:t>
            </a:fld>
            <a:endParaRPr lang="en-CA"/>
          </a:p>
        </p:txBody>
      </p:sp>
    </p:spTree>
    <p:extLst>
      <p:ext uri="{BB962C8B-B14F-4D97-AF65-F5344CB8AC3E}">
        <p14:creationId xmlns:p14="http://schemas.microsoft.com/office/powerpoint/2010/main" val="2260446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B29ED39A-1B47-46F4-9FDE-239E89D8EFBB}" type="slidenum">
              <a:rPr lang="en-CA" smtClean="0"/>
              <a:pPr/>
              <a:t>33</a:t>
            </a:fld>
            <a:endParaRPr lang="en-CA"/>
          </a:p>
        </p:txBody>
      </p:sp>
    </p:spTree>
    <p:extLst>
      <p:ext uri="{BB962C8B-B14F-4D97-AF65-F5344CB8AC3E}">
        <p14:creationId xmlns:p14="http://schemas.microsoft.com/office/powerpoint/2010/main" val="242432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29ED39A-1B47-46F4-9FDE-239E89D8EFBB}" type="slidenum">
              <a:rPr lang="en-CA" smtClean="0"/>
              <a:pPr/>
              <a:t>34</a:t>
            </a:fld>
            <a:endParaRPr lang="en-CA"/>
          </a:p>
        </p:txBody>
      </p:sp>
    </p:spTree>
    <p:extLst>
      <p:ext uri="{BB962C8B-B14F-4D97-AF65-F5344CB8AC3E}">
        <p14:creationId xmlns:p14="http://schemas.microsoft.com/office/powerpoint/2010/main" val="360984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0DFEF-3344-31AF-97C8-7D53493708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378EB91B-6100-5D06-051B-024A929B0C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6E6C7C1-4C14-F2DA-B6D6-32E33A3E6AF9}"/>
              </a:ext>
            </a:extLst>
          </p:cNvPr>
          <p:cNvSpPr>
            <a:spLocks noGrp="1"/>
          </p:cNvSpPr>
          <p:nvPr>
            <p:ph type="dt" sz="half" idx="10"/>
          </p:nvPr>
        </p:nvSpPr>
        <p:spPr/>
        <p:txBody>
          <a:bodyPr/>
          <a:lstStyle/>
          <a:p>
            <a:fld id="{CB935C9A-B409-4421-9FBD-522E479A700E}" type="datetimeFigureOut">
              <a:rPr lang="en-CA" smtClean="0"/>
              <a:t>2026-02-26</a:t>
            </a:fld>
            <a:endParaRPr lang="en-CA"/>
          </a:p>
        </p:txBody>
      </p:sp>
      <p:sp>
        <p:nvSpPr>
          <p:cNvPr id="5" name="Footer Placeholder 4">
            <a:extLst>
              <a:ext uri="{FF2B5EF4-FFF2-40B4-BE49-F238E27FC236}">
                <a16:creationId xmlns:a16="http://schemas.microsoft.com/office/drawing/2014/main" id="{96C387FD-B926-70E3-41AA-A5A8DEEAC14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D8931B6-BAC9-A04C-F157-7C64C8BA4213}"/>
              </a:ext>
            </a:extLst>
          </p:cNvPr>
          <p:cNvSpPr>
            <a:spLocks noGrp="1"/>
          </p:cNvSpPr>
          <p:nvPr>
            <p:ph type="sldNum" sz="quarter" idx="12"/>
          </p:nvPr>
        </p:nvSpPr>
        <p:spPr/>
        <p:txBody>
          <a:bodyPr/>
          <a:lstStyle/>
          <a:p>
            <a:fld id="{18401038-C070-4362-A3CC-7FFF7CA45642}" type="slidenum">
              <a:rPr lang="en-CA" smtClean="0"/>
              <a:t>‹#›</a:t>
            </a:fld>
            <a:endParaRPr lang="en-CA"/>
          </a:p>
        </p:txBody>
      </p:sp>
    </p:spTree>
    <p:extLst>
      <p:ext uri="{BB962C8B-B14F-4D97-AF65-F5344CB8AC3E}">
        <p14:creationId xmlns:p14="http://schemas.microsoft.com/office/powerpoint/2010/main" val="1975262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2A8BC-9544-8BCE-195E-C218C10DC9C8}"/>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0D8B1910-2558-CF4B-7543-69909EA3C2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32A7FF6-7B42-618A-6B50-87E1F12E49CC}"/>
              </a:ext>
            </a:extLst>
          </p:cNvPr>
          <p:cNvSpPr>
            <a:spLocks noGrp="1"/>
          </p:cNvSpPr>
          <p:nvPr>
            <p:ph type="dt" sz="half" idx="10"/>
          </p:nvPr>
        </p:nvSpPr>
        <p:spPr/>
        <p:txBody>
          <a:bodyPr/>
          <a:lstStyle/>
          <a:p>
            <a:fld id="{CB935C9A-B409-4421-9FBD-522E479A700E}" type="datetimeFigureOut">
              <a:rPr lang="en-CA" smtClean="0"/>
              <a:t>2026-02-26</a:t>
            </a:fld>
            <a:endParaRPr lang="en-CA"/>
          </a:p>
        </p:txBody>
      </p:sp>
      <p:sp>
        <p:nvSpPr>
          <p:cNvPr id="5" name="Footer Placeholder 4">
            <a:extLst>
              <a:ext uri="{FF2B5EF4-FFF2-40B4-BE49-F238E27FC236}">
                <a16:creationId xmlns:a16="http://schemas.microsoft.com/office/drawing/2014/main" id="{62405E88-EBDC-73F6-920A-FA7CE122D01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3462790-8B33-B410-C4E9-7AB8FCEA1DBA}"/>
              </a:ext>
            </a:extLst>
          </p:cNvPr>
          <p:cNvSpPr>
            <a:spLocks noGrp="1"/>
          </p:cNvSpPr>
          <p:nvPr>
            <p:ph type="sldNum" sz="quarter" idx="12"/>
          </p:nvPr>
        </p:nvSpPr>
        <p:spPr/>
        <p:txBody>
          <a:bodyPr/>
          <a:lstStyle/>
          <a:p>
            <a:fld id="{18401038-C070-4362-A3CC-7FFF7CA45642}" type="slidenum">
              <a:rPr lang="en-CA" smtClean="0"/>
              <a:t>‹#›</a:t>
            </a:fld>
            <a:endParaRPr lang="en-CA"/>
          </a:p>
        </p:txBody>
      </p:sp>
    </p:spTree>
    <p:extLst>
      <p:ext uri="{BB962C8B-B14F-4D97-AF65-F5344CB8AC3E}">
        <p14:creationId xmlns:p14="http://schemas.microsoft.com/office/powerpoint/2010/main" val="2538093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0A10C-5C87-96D4-352D-B1FDADDA89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2AFFFFAC-A0A6-CCE8-F6C5-7BC35410894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B7969A-6CA0-CF06-C396-0161D4E437EC}"/>
              </a:ext>
            </a:extLst>
          </p:cNvPr>
          <p:cNvSpPr>
            <a:spLocks noGrp="1"/>
          </p:cNvSpPr>
          <p:nvPr>
            <p:ph type="dt" sz="half" idx="10"/>
          </p:nvPr>
        </p:nvSpPr>
        <p:spPr/>
        <p:txBody>
          <a:bodyPr/>
          <a:lstStyle/>
          <a:p>
            <a:fld id="{CB935C9A-B409-4421-9FBD-522E479A700E}" type="datetimeFigureOut">
              <a:rPr lang="en-CA" smtClean="0"/>
              <a:t>2026-02-26</a:t>
            </a:fld>
            <a:endParaRPr lang="en-CA"/>
          </a:p>
        </p:txBody>
      </p:sp>
      <p:sp>
        <p:nvSpPr>
          <p:cNvPr id="5" name="Footer Placeholder 4">
            <a:extLst>
              <a:ext uri="{FF2B5EF4-FFF2-40B4-BE49-F238E27FC236}">
                <a16:creationId xmlns:a16="http://schemas.microsoft.com/office/drawing/2014/main" id="{DEE82072-BF33-6FDE-8386-CED4ABC15E7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A478819-4EB7-9FAC-1263-48FE303A8B8F}"/>
              </a:ext>
            </a:extLst>
          </p:cNvPr>
          <p:cNvSpPr>
            <a:spLocks noGrp="1"/>
          </p:cNvSpPr>
          <p:nvPr>
            <p:ph type="sldNum" sz="quarter" idx="12"/>
          </p:nvPr>
        </p:nvSpPr>
        <p:spPr/>
        <p:txBody>
          <a:bodyPr/>
          <a:lstStyle/>
          <a:p>
            <a:fld id="{18401038-C070-4362-A3CC-7FFF7CA45642}" type="slidenum">
              <a:rPr lang="en-CA" smtClean="0"/>
              <a:t>‹#›</a:t>
            </a:fld>
            <a:endParaRPr lang="en-CA"/>
          </a:p>
        </p:txBody>
      </p:sp>
    </p:spTree>
    <p:extLst>
      <p:ext uri="{BB962C8B-B14F-4D97-AF65-F5344CB8AC3E}">
        <p14:creationId xmlns:p14="http://schemas.microsoft.com/office/powerpoint/2010/main" val="1928253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F71A3-333E-B3F6-AEFD-131BD8D59936}"/>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271D194-894D-F1F1-E321-C09C177290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54CC4241-0D2A-65B5-B393-5D0C27AEFCC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D1F3F58A-E920-CC39-F5C6-AD25681A82EC}"/>
              </a:ext>
            </a:extLst>
          </p:cNvPr>
          <p:cNvSpPr>
            <a:spLocks noGrp="1"/>
          </p:cNvSpPr>
          <p:nvPr>
            <p:ph type="dt" sz="half" idx="10"/>
          </p:nvPr>
        </p:nvSpPr>
        <p:spPr/>
        <p:txBody>
          <a:bodyPr/>
          <a:lstStyle/>
          <a:p>
            <a:fld id="{CB935C9A-B409-4421-9FBD-522E479A700E}" type="datetimeFigureOut">
              <a:rPr lang="en-CA" smtClean="0"/>
              <a:t>2026-02-26</a:t>
            </a:fld>
            <a:endParaRPr lang="en-CA"/>
          </a:p>
        </p:txBody>
      </p:sp>
      <p:sp>
        <p:nvSpPr>
          <p:cNvPr id="6" name="Footer Placeholder 5">
            <a:extLst>
              <a:ext uri="{FF2B5EF4-FFF2-40B4-BE49-F238E27FC236}">
                <a16:creationId xmlns:a16="http://schemas.microsoft.com/office/drawing/2014/main" id="{9B39DDE6-AF09-4ACB-160D-F6720B5D194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CB8C415-E875-6939-343E-A05E689DA8DB}"/>
              </a:ext>
            </a:extLst>
          </p:cNvPr>
          <p:cNvSpPr>
            <a:spLocks noGrp="1"/>
          </p:cNvSpPr>
          <p:nvPr>
            <p:ph type="sldNum" sz="quarter" idx="12"/>
          </p:nvPr>
        </p:nvSpPr>
        <p:spPr/>
        <p:txBody>
          <a:bodyPr/>
          <a:lstStyle/>
          <a:p>
            <a:fld id="{18401038-C070-4362-A3CC-7FFF7CA45642}" type="slidenum">
              <a:rPr lang="en-CA" smtClean="0"/>
              <a:t>‹#›</a:t>
            </a:fld>
            <a:endParaRPr lang="en-CA"/>
          </a:p>
        </p:txBody>
      </p:sp>
    </p:spTree>
    <p:extLst>
      <p:ext uri="{BB962C8B-B14F-4D97-AF65-F5344CB8AC3E}">
        <p14:creationId xmlns:p14="http://schemas.microsoft.com/office/powerpoint/2010/main" val="3882401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E8846-1E8E-710F-4E5C-3E7DFA40AB52}"/>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C41B50F-3D62-36B8-097C-8287475DBC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12854B-6B59-A8F0-36B8-A7C0FCABD6E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A1A9EDE3-3A50-3504-401C-9155A6E521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25C565-00BA-E52E-A5DC-19B80EAC783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A939A5DB-384F-C662-C639-481C1B3974CB}"/>
              </a:ext>
            </a:extLst>
          </p:cNvPr>
          <p:cNvSpPr>
            <a:spLocks noGrp="1"/>
          </p:cNvSpPr>
          <p:nvPr>
            <p:ph type="dt" sz="half" idx="10"/>
          </p:nvPr>
        </p:nvSpPr>
        <p:spPr/>
        <p:txBody>
          <a:bodyPr/>
          <a:lstStyle/>
          <a:p>
            <a:fld id="{CB935C9A-B409-4421-9FBD-522E479A700E}" type="datetimeFigureOut">
              <a:rPr lang="en-CA" smtClean="0"/>
              <a:t>2026-02-26</a:t>
            </a:fld>
            <a:endParaRPr lang="en-CA"/>
          </a:p>
        </p:txBody>
      </p:sp>
      <p:sp>
        <p:nvSpPr>
          <p:cNvPr id="8" name="Footer Placeholder 7">
            <a:extLst>
              <a:ext uri="{FF2B5EF4-FFF2-40B4-BE49-F238E27FC236}">
                <a16:creationId xmlns:a16="http://schemas.microsoft.com/office/drawing/2014/main" id="{F4573BD3-1113-89FC-B131-00D674F5B377}"/>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A75AC7E6-E301-380B-2C6A-4A7026EE3418}"/>
              </a:ext>
            </a:extLst>
          </p:cNvPr>
          <p:cNvSpPr>
            <a:spLocks noGrp="1"/>
          </p:cNvSpPr>
          <p:nvPr>
            <p:ph type="sldNum" sz="quarter" idx="12"/>
          </p:nvPr>
        </p:nvSpPr>
        <p:spPr/>
        <p:txBody>
          <a:bodyPr/>
          <a:lstStyle/>
          <a:p>
            <a:fld id="{18401038-C070-4362-A3CC-7FFF7CA45642}" type="slidenum">
              <a:rPr lang="en-CA" smtClean="0"/>
              <a:t>‹#›</a:t>
            </a:fld>
            <a:endParaRPr lang="en-CA"/>
          </a:p>
        </p:txBody>
      </p:sp>
    </p:spTree>
    <p:extLst>
      <p:ext uri="{BB962C8B-B14F-4D97-AF65-F5344CB8AC3E}">
        <p14:creationId xmlns:p14="http://schemas.microsoft.com/office/powerpoint/2010/main" val="1658309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5C97A-1B5E-BF8A-38E1-EC8848246665}"/>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08A7677F-6684-A9BA-094B-60E484FB9E51}"/>
              </a:ext>
            </a:extLst>
          </p:cNvPr>
          <p:cNvSpPr>
            <a:spLocks noGrp="1"/>
          </p:cNvSpPr>
          <p:nvPr>
            <p:ph type="dt" sz="half" idx="10"/>
          </p:nvPr>
        </p:nvSpPr>
        <p:spPr/>
        <p:txBody>
          <a:bodyPr/>
          <a:lstStyle/>
          <a:p>
            <a:fld id="{CB935C9A-B409-4421-9FBD-522E479A700E}" type="datetimeFigureOut">
              <a:rPr lang="en-CA" smtClean="0"/>
              <a:t>2026-02-26</a:t>
            </a:fld>
            <a:endParaRPr lang="en-CA"/>
          </a:p>
        </p:txBody>
      </p:sp>
      <p:sp>
        <p:nvSpPr>
          <p:cNvPr id="4" name="Footer Placeholder 3">
            <a:extLst>
              <a:ext uri="{FF2B5EF4-FFF2-40B4-BE49-F238E27FC236}">
                <a16:creationId xmlns:a16="http://schemas.microsoft.com/office/drawing/2014/main" id="{45B75370-655A-89A7-E3C8-0245685B308C}"/>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19FE7350-3A3E-400D-E35C-165F6025CAD6}"/>
              </a:ext>
            </a:extLst>
          </p:cNvPr>
          <p:cNvSpPr>
            <a:spLocks noGrp="1"/>
          </p:cNvSpPr>
          <p:nvPr>
            <p:ph type="sldNum" sz="quarter" idx="12"/>
          </p:nvPr>
        </p:nvSpPr>
        <p:spPr/>
        <p:txBody>
          <a:bodyPr/>
          <a:lstStyle/>
          <a:p>
            <a:fld id="{18401038-C070-4362-A3CC-7FFF7CA45642}" type="slidenum">
              <a:rPr lang="en-CA" smtClean="0"/>
              <a:t>‹#›</a:t>
            </a:fld>
            <a:endParaRPr lang="en-CA"/>
          </a:p>
        </p:txBody>
      </p:sp>
    </p:spTree>
    <p:extLst>
      <p:ext uri="{BB962C8B-B14F-4D97-AF65-F5344CB8AC3E}">
        <p14:creationId xmlns:p14="http://schemas.microsoft.com/office/powerpoint/2010/main" val="3951890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1C4852-A89B-E1F3-B51A-CE4DF4CA5215}"/>
              </a:ext>
            </a:extLst>
          </p:cNvPr>
          <p:cNvSpPr>
            <a:spLocks noGrp="1"/>
          </p:cNvSpPr>
          <p:nvPr>
            <p:ph type="dt" sz="half" idx="10"/>
          </p:nvPr>
        </p:nvSpPr>
        <p:spPr/>
        <p:txBody>
          <a:bodyPr/>
          <a:lstStyle/>
          <a:p>
            <a:fld id="{CB935C9A-B409-4421-9FBD-522E479A700E}" type="datetimeFigureOut">
              <a:rPr lang="en-CA" smtClean="0"/>
              <a:t>2026-02-26</a:t>
            </a:fld>
            <a:endParaRPr lang="en-CA"/>
          </a:p>
        </p:txBody>
      </p:sp>
      <p:sp>
        <p:nvSpPr>
          <p:cNvPr id="3" name="Footer Placeholder 2">
            <a:extLst>
              <a:ext uri="{FF2B5EF4-FFF2-40B4-BE49-F238E27FC236}">
                <a16:creationId xmlns:a16="http://schemas.microsoft.com/office/drawing/2014/main" id="{F25D21B8-A054-AF7F-91B9-F5B32B116F6C}"/>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EEF9CD46-9FFF-DE46-48FF-C6484E3F90AC}"/>
              </a:ext>
            </a:extLst>
          </p:cNvPr>
          <p:cNvSpPr>
            <a:spLocks noGrp="1"/>
          </p:cNvSpPr>
          <p:nvPr>
            <p:ph type="sldNum" sz="quarter" idx="12"/>
          </p:nvPr>
        </p:nvSpPr>
        <p:spPr/>
        <p:txBody>
          <a:bodyPr/>
          <a:lstStyle/>
          <a:p>
            <a:fld id="{18401038-C070-4362-A3CC-7FFF7CA45642}" type="slidenum">
              <a:rPr lang="en-CA" smtClean="0"/>
              <a:t>‹#›</a:t>
            </a:fld>
            <a:endParaRPr lang="en-CA"/>
          </a:p>
        </p:txBody>
      </p:sp>
    </p:spTree>
    <p:extLst>
      <p:ext uri="{BB962C8B-B14F-4D97-AF65-F5344CB8AC3E}">
        <p14:creationId xmlns:p14="http://schemas.microsoft.com/office/powerpoint/2010/main" val="2333676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25E56-F89E-B4E5-4E68-2AAF243FEB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93B1838D-A8FF-507A-9AD7-80EB49B04B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8BBF6962-DE6B-0E26-1FC8-3A066A2C09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968EB4-6D29-5E19-7937-D148B7DF29D8}"/>
              </a:ext>
            </a:extLst>
          </p:cNvPr>
          <p:cNvSpPr>
            <a:spLocks noGrp="1"/>
          </p:cNvSpPr>
          <p:nvPr>
            <p:ph type="dt" sz="half" idx="10"/>
          </p:nvPr>
        </p:nvSpPr>
        <p:spPr/>
        <p:txBody>
          <a:bodyPr/>
          <a:lstStyle/>
          <a:p>
            <a:fld id="{CB935C9A-B409-4421-9FBD-522E479A700E}" type="datetimeFigureOut">
              <a:rPr lang="en-CA" smtClean="0"/>
              <a:t>2026-02-26</a:t>
            </a:fld>
            <a:endParaRPr lang="en-CA"/>
          </a:p>
        </p:txBody>
      </p:sp>
      <p:sp>
        <p:nvSpPr>
          <p:cNvPr id="6" name="Footer Placeholder 5">
            <a:extLst>
              <a:ext uri="{FF2B5EF4-FFF2-40B4-BE49-F238E27FC236}">
                <a16:creationId xmlns:a16="http://schemas.microsoft.com/office/drawing/2014/main" id="{D106A94F-6EF9-AA1D-48C3-648F9504146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B51B9D8-73A0-6C96-2772-12856EA41EBD}"/>
              </a:ext>
            </a:extLst>
          </p:cNvPr>
          <p:cNvSpPr>
            <a:spLocks noGrp="1"/>
          </p:cNvSpPr>
          <p:nvPr>
            <p:ph type="sldNum" sz="quarter" idx="12"/>
          </p:nvPr>
        </p:nvSpPr>
        <p:spPr/>
        <p:txBody>
          <a:bodyPr/>
          <a:lstStyle/>
          <a:p>
            <a:fld id="{18401038-C070-4362-A3CC-7FFF7CA45642}" type="slidenum">
              <a:rPr lang="en-CA" smtClean="0"/>
              <a:t>‹#›</a:t>
            </a:fld>
            <a:endParaRPr lang="en-CA"/>
          </a:p>
        </p:txBody>
      </p:sp>
    </p:spTree>
    <p:extLst>
      <p:ext uri="{BB962C8B-B14F-4D97-AF65-F5344CB8AC3E}">
        <p14:creationId xmlns:p14="http://schemas.microsoft.com/office/powerpoint/2010/main" val="1011246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96F1E-C030-945D-3190-186B56910A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A63A648B-DAD3-A781-C82B-6DC211E069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734E6717-76EA-12E9-77D1-856F54644B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1F25FA-7A30-7E7B-B966-AA71F26157A6}"/>
              </a:ext>
            </a:extLst>
          </p:cNvPr>
          <p:cNvSpPr>
            <a:spLocks noGrp="1"/>
          </p:cNvSpPr>
          <p:nvPr>
            <p:ph type="dt" sz="half" idx="10"/>
          </p:nvPr>
        </p:nvSpPr>
        <p:spPr/>
        <p:txBody>
          <a:bodyPr/>
          <a:lstStyle/>
          <a:p>
            <a:fld id="{CB935C9A-B409-4421-9FBD-522E479A700E}" type="datetimeFigureOut">
              <a:rPr lang="en-CA" smtClean="0"/>
              <a:t>2026-02-26</a:t>
            </a:fld>
            <a:endParaRPr lang="en-CA"/>
          </a:p>
        </p:txBody>
      </p:sp>
      <p:sp>
        <p:nvSpPr>
          <p:cNvPr id="6" name="Footer Placeholder 5">
            <a:extLst>
              <a:ext uri="{FF2B5EF4-FFF2-40B4-BE49-F238E27FC236}">
                <a16:creationId xmlns:a16="http://schemas.microsoft.com/office/drawing/2014/main" id="{DE3A3941-EE7E-D872-75AA-9B598641F50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C95BC3C-DDAB-986B-80A6-78BAA59F9AB1}"/>
              </a:ext>
            </a:extLst>
          </p:cNvPr>
          <p:cNvSpPr>
            <a:spLocks noGrp="1"/>
          </p:cNvSpPr>
          <p:nvPr>
            <p:ph type="sldNum" sz="quarter" idx="12"/>
          </p:nvPr>
        </p:nvSpPr>
        <p:spPr/>
        <p:txBody>
          <a:bodyPr/>
          <a:lstStyle/>
          <a:p>
            <a:fld id="{18401038-C070-4362-A3CC-7FFF7CA45642}" type="slidenum">
              <a:rPr lang="en-CA" smtClean="0"/>
              <a:t>‹#›</a:t>
            </a:fld>
            <a:endParaRPr lang="en-CA"/>
          </a:p>
        </p:txBody>
      </p:sp>
    </p:spTree>
    <p:extLst>
      <p:ext uri="{BB962C8B-B14F-4D97-AF65-F5344CB8AC3E}">
        <p14:creationId xmlns:p14="http://schemas.microsoft.com/office/powerpoint/2010/main" val="1794105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89802-6784-147D-9DDA-11DA6449D363}"/>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78851BF-59EF-EFDA-5E6F-98BD786076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C637C19-69F6-8967-2868-E887E9300796}"/>
              </a:ext>
            </a:extLst>
          </p:cNvPr>
          <p:cNvSpPr>
            <a:spLocks noGrp="1"/>
          </p:cNvSpPr>
          <p:nvPr>
            <p:ph type="dt" sz="half" idx="10"/>
          </p:nvPr>
        </p:nvSpPr>
        <p:spPr/>
        <p:txBody>
          <a:bodyPr/>
          <a:lstStyle/>
          <a:p>
            <a:fld id="{CB935C9A-B409-4421-9FBD-522E479A700E}" type="datetimeFigureOut">
              <a:rPr lang="en-CA" smtClean="0"/>
              <a:t>2026-02-26</a:t>
            </a:fld>
            <a:endParaRPr lang="en-CA"/>
          </a:p>
        </p:txBody>
      </p:sp>
      <p:sp>
        <p:nvSpPr>
          <p:cNvPr id="5" name="Footer Placeholder 4">
            <a:extLst>
              <a:ext uri="{FF2B5EF4-FFF2-40B4-BE49-F238E27FC236}">
                <a16:creationId xmlns:a16="http://schemas.microsoft.com/office/drawing/2014/main" id="{04241038-BDFF-E492-4EAA-94305A1AC91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9F3F748-07D2-DC9C-8F9E-83B754163BD8}"/>
              </a:ext>
            </a:extLst>
          </p:cNvPr>
          <p:cNvSpPr>
            <a:spLocks noGrp="1"/>
          </p:cNvSpPr>
          <p:nvPr>
            <p:ph type="sldNum" sz="quarter" idx="12"/>
          </p:nvPr>
        </p:nvSpPr>
        <p:spPr/>
        <p:txBody>
          <a:bodyPr/>
          <a:lstStyle/>
          <a:p>
            <a:fld id="{18401038-C070-4362-A3CC-7FFF7CA45642}" type="slidenum">
              <a:rPr lang="en-CA" smtClean="0"/>
              <a:t>‹#›</a:t>
            </a:fld>
            <a:endParaRPr lang="en-CA"/>
          </a:p>
        </p:txBody>
      </p:sp>
    </p:spTree>
    <p:extLst>
      <p:ext uri="{BB962C8B-B14F-4D97-AF65-F5344CB8AC3E}">
        <p14:creationId xmlns:p14="http://schemas.microsoft.com/office/powerpoint/2010/main" val="3778538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78CAE1-777F-A698-1772-8D8B78A78E9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876BC589-16FE-28B8-237D-68C255B86F2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6E292BB-7E30-A842-77C8-1E7E16F19E46}"/>
              </a:ext>
            </a:extLst>
          </p:cNvPr>
          <p:cNvSpPr>
            <a:spLocks noGrp="1"/>
          </p:cNvSpPr>
          <p:nvPr>
            <p:ph type="dt" sz="half" idx="10"/>
          </p:nvPr>
        </p:nvSpPr>
        <p:spPr/>
        <p:txBody>
          <a:bodyPr/>
          <a:lstStyle/>
          <a:p>
            <a:fld id="{CB935C9A-B409-4421-9FBD-522E479A700E}" type="datetimeFigureOut">
              <a:rPr lang="en-CA" smtClean="0"/>
              <a:t>2026-02-26</a:t>
            </a:fld>
            <a:endParaRPr lang="en-CA"/>
          </a:p>
        </p:txBody>
      </p:sp>
      <p:sp>
        <p:nvSpPr>
          <p:cNvPr id="5" name="Footer Placeholder 4">
            <a:extLst>
              <a:ext uri="{FF2B5EF4-FFF2-40B4-BE49-F238E27FC236}">
                <a16:creationId xmlns:a16="http://schemas.microsoft.com/office/drawing/2014/main" id="{BDBD19E8-3FBB-A746-2C8B-2CEDAEA25A5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1D8EF09-5BC3-AB8D-683B-41D5462DDD75}"/>
              </a:ext>
            </a:extLst>
          </p:cNvPr>
          <p:cNvSpPr>
            <a:spLocks noGrp="1"/>
          </p:cNvSpPr>
          <p:nvPr>
            <p:ph type="sldNum" sz="quarter" idx="12"/>
          </p:nvPr>
        </p:nvSpPr>
        <p:spPr/>
        <p:txBody>
          <a:bodyPr/>
          <a:lstStyle/>
          <a:p>
            <a:fld id="{18401038-C070-4362-A3CC-7FFF7CA45642}" type="slidenum">
              <a:rPr lang="en-CA" smtClean="0"/>
              <a:t>‹#›</a:t>
            </a:fld>
            <a:endParaRPr lang="en-CA"/>
          </a:p>
        </p:txBody>
      </p:sp>
    </p:spTree>
    <p:extLst>
      <p:ext uri="{BB962C8B-B14F-4D97-AF65-F5344CB8AC3E}">
        <p14:creationId xmlns:p14="http://schemas.microsoft.com/office/powerpoint/2010/main" val="29678977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2/26/2026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05364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5E09B4-CC1F-7F2A-4C24-B635B8A2AC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8F1C26F-FA34-42FE-3F2C-62D0EC4B3C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ADB5A92-8B46-B3D8-9F48-A5514811DF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B935C9A-B409-4421-9FBD-522E479A700E}" type="datetimeFigureOut">
              <a:rPr lang="en-CA" smtClean="0"/>
              <a:t>2026-02-26</a:t>
            </a:fld>
            <a:endParaRPr lang="en-CA"/>
          </a:p>
        </p:txBody>
      </p:sp>
      <p:sp>
        <p:nvSpPr>
          <p:cNvPr id="5" name="Footer Placeholder 4">
            <a:extLst>
              <a:ext uri="{FF2B5EF4-FFF2-40B4-BE49-F238E27FC236}">
                <a16:creationId xmlns:a16="http://schemas.microsoft.com/office/drawing/2014/main" id="{1005742F-74EE-87FD-EA79-31FB787828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5B4B75DA-7D34-0168-B286-3CC30EF0D4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8401038-C070-4362-A3CC-7FFF7CA45642}" type="slidenum">
              <a:rPr lang="en-CA" smtClean="0"/>
              <a:t>‹#›</a:t>
            </a:fld>
            <a:endParaRPr lang="en-CA"/>
          </a:p>
        </p:txBody>
      </p:sp>
    </p:spTree>
    <p:extLst>
      <p:ext uri="{BB962C8B-B14F-4D97-AF65-F5344CB8AC3E}">
        <p14:creationId xmlns:p14="http://schemas.microsoft.com/office/powerpoint/2010/main" val="41521430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learning.ecogardenstraining.com/topics/topic-1-what-is-the-difference-between-knowledge-skills-and-attitudes/" TargetMode="External"/><Relationship Id="rId7" Type="http://schemas.openxmlformats.org/officeDocument/2006/relationships/hyperlink" Target="https://www.legisquebec.gouv.qc.ca/en/" TargetMode="External"/><Relationship Id="rId2" Type="http://schemas.openxmlformats.org/officeDocument/2006/relationships/hyperlink" Target="https://www.aeesq.ca/en/educateur-specialise" TargetMode="External"/><Relationship Id="rId1" Type="http://schemas.openxmlformats.org/officeDocument/2006/relationships/slideLayout" Target="../slideLayouts/slideLayout2.xml"/><Relationship Id="rId6" Type="http://schemas.openxmlformats.org/officeDocument/2006/relationships/hyperlink" Target="https://laws-lois.justice.gc.ca/eng/" TargetMode="External"/><Relationship Id="rId5" Type="http://schemas.openxmlformats.org/officeDocument/2006/relationships/hyperlink" Target="https://www.apa.org/pubs/books/3840838-sample-pages.pdf" TargetMode="External"/><Relationship Id="rId4" Type="http://schemas.openxmlformats.org/officeDocument/2006/relationships/hyperlink" Target="https://www.apa.org/about/apa/equity-diversity-inclusion/language-guideline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Gq-gFWAhFKM&amp;t=1s" TargetMode="Externa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hyperlink" Target="https://www.ressaq.com/en/history/" TargetMode="External"/><Relationship Id="rId5" Type="http://schemas.openxmlformats.org/officeDocument/2006/relationships/hyperlink" Target="https://mcgilldaily.com/quebec/deinstitutionalization.php" TargetMode="External"/><Relationship Id="rId4" Type="http://schemas.openxmlformats.org/officeDocument/2006/relationships/hyperlink" Target="https://www.cbc.ca/radio/secretlifeofcanada/eugenics-in-canada-leilani-muir-s-fight-for-justice-1.6845735"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shs.cairn.info/revue-empan-2002-2-page-41?lang=fr"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childwellbeingandtrauma.org/becoming-trauma-informed-and-responsive/guiding-principles/principle-3-empowerment-voice-and-choice/" TargetMode="Externa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askearn.org/page/people-first-language"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hyperlink" Target="https://www.youtube.com/watch?v=FUvlPNO18jg" TargetMode="Externa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avenirensante.gouv.qc.ca/carrieres/technicien-en-education-specialisee#milieux" TargetMode="External"/><Relationship Id="rId1" Type="http://schemas.openxmlformats.org/officeDocument/2006/relationships/slideLayout" Target="../slideLayouts/slideLayout2.xml"/><Relationship Id="rId4" Type="http://schemas.openxmlformats.org/officeDocument/2006/relationships/hyperlink" Target="https://www.ciussswestcentral.ca/about-us/our-ciusss"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quebec.ca/en/health/health-system-and-services/service-organization/cisss-and-ciusss" TargetMode="Externa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hyperlink" Target="https://www.fqcrdited.org/qui-sommes-nous/membres/consulter-la-liste-des-crdited/" TargetMode="External"/><Relationship Id="rId5" Type="http://schemas.openxmlformats.org/officeDocument/2006/relationships/hyperlink" Target="https://www.lappui.org/en/practical-advices/navigating-the-administrative-process/staying-at-home-moving-to-a-residence/managing-the-transition-to-a-chsld" TargetMode="External"/><Relationship Id="rId4" Type="http://schemas.openxmlformats.org/officeDocument/2006/relationships/hyperlink" Target="https://www.quebec.ca/en/health/health-system-and-services/service-organization/clsc" TargetMode="External"/></Relationships>
</file>

<file path=ppt/slides/_rels/slide14.xml.rels><?xml version="1.0" encoding="UTF-8" standalone="yes"?>
<Relationships xmlns="http://schemas.openxmlformats.org/package/2006/relationships"><Relationship Id="rId2" Type="http://schemas.openxmlformats.org/officeDocument/2006/relationships/hyperlink" Target="https://www.sante.gouv.qc.ca/en/repertoire-ressources/votre-cisss-ciuss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hyperlink" Target="http://sante.gouv.qc.ca/repertoire-ressources/" TargetMode="External"/><Relationship Id="rId3" Type="http://schemas.openxmlformats.org/officeDocument/2006/relationships/hyperlink" Target="http://www.211qc.ca/" TargetMode="External"/><Relationship Id="rId7" Type="http://schemas.openxmlformats.org/officeDocument/2006/relationships/hyperlink" Target="http://ville.montreal.qc.ca/portal/page?_pageid=5798,39689589&amp;_dad=portal&amp;_schema=PORTAL"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s://www.longueuil.quebec/sites/longueuil/files/publications/repertoire_aide_personne_longueuil_aout_2017_2.pdf" TargetMode="External"/><Relationship Id="rId5" Type="http://schemas.openxmlformats.org/officeDocument/2006/relationships/hyperlink" Target="http://www.info-reference.qc.ca/www/Home.php?locale=fr-CA" TargetMode="External"/><Relationship Id="rId4" Type="http://schemas.openxmlformats.org/officeDocument/2006/relationships/hyperlink" Target="http://www.msss.gouv.qc.ca/repertoires/dependances/" TargetMode="External"/><Relationship Id="rId9" Type="http://schemas.openxmlformats.org/officeDocument/2006/relationships/hyperlink" Target="http://luciebruneau.qc.ca/fr/repertoire/ressources_multicategorie/"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s://www.otstcfq.org/l-ordre/" TargetMode="External"/><Relationship Id="rId3" Type="http://schemas.openxmlformats.org/officeDocument/2006/relationships/hyperlink" Target="https://www.ooaq.qc.ca/" TargetMode="External"/><Relationship Id="rId7" Type="http://schemas.openxmlformats.org/officeDocument/2006/relationships/hyperlink" Target="https://www.kinesiologue.com/en/accueil" TargetMode="External"/><Relationship Id="rId2" Type="http://schemas.openxmlformats.org/officeDocument/2006/relationships/hyperlink" Target="https://ordrepsed.qc.ca/" TargetMode="External"/><Relationship Id="rId1" Type="http://schemas.openxmlformats.org/officeDocument/2006/relationships/slideLayout" Target="../slideLayouts/slideLayout2.xml"/><Relationship Id="rId6" Type="http://schemas.openxmlformats.org/officeDocument/2006/relationships/hyperlink" Target="https://www.ordrepsy.qc.ca/" TargetMode="External"/><Relationship Id="rId5" Type="http://schemas.openxmlformats.org/officeDocument/2006/relationships/hyperlink" Target="https://oppq.qc.ca/" TargetMode="External"/><Relationship Id="rId10" Type="http://schemas.openxmlformats.org/officeDocument/2006/relationships/hyperlink" Target="https://canadian-tr.org/" TargetMode="External"/><Relationship Id="rId4" Type="http://schemas.openxmlformats.org/officeDocument/2006/relationships/hyperlink" Target="https://www.oeq.org/" TargetMode="External"/><Relationship Id="rId9" Type="http://schemas.openxmlformats.org/officeDocument/2006/relationships/hyperlink" Target="https://avenirensante.gouv.qc.ca/carrieres/prepose-aux-beneficiaires"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www.canlii.org/en/qc/laws/stat/rsq-c-c-12/latest/rsq-c-c-12.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3.xml.rels><?xml version="1.0" encoding="UTF-8" standalone="yes"?>
<Relationships xmlns="http://schemas.openxmlformats.org/package/2006/relationships"><Relationship Id="rId3" Type="http://schemas.openxmlformats.org/officeDocument/2006/relationships/image" Target="../media/image28.jpg&amp;ehk=pyvjbkcEn3ZRx0rjCRnjQA&amp;r=0&amp;pid=OfficeInsert"/><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creativecommons.org/licenses/by-nc-sa/2.5/" TargetMode="External"/><Relationship Id="rId4" Type="http://schemas.openxmlformats.org/officeDocument/2006/relationships/hyperlink" Target="http://activehistory.ca/2015/05/labour-rights-socio-economic-rights-and-the-limitations-of-the-canadian-charter-of-rights-and-freedoms/"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legisquebec.gouv.qc.ca/en/showdoc/cs/p-38.001" TargetMode="External"/><Relationship Id="rId3" Type="http://schemas.openxmlformats.org/officeDocument/2006/relationships/hyperlink" Target="https://www.educaloi.qc.ca/en/capsules/health-and-social-services-english" TargetMode="External"/><Relationship Id="rId7" Type="http://schemas.openxmlformats.org/officeDocument/2006/relationships/hyperlink" Target="https://www.quebec.ca/en/family-and-support-for-individuals/violence/mistreatment-older-adults-vulnerable-people/about-mistreatment-older-adults-vulnerable-people" TargetMode="External"/><Relationship Id="rId12" Type="http://schemas.openxmlformats.org/officeDocument/2006/relationships/hyperlink" Target="http://www.education.gouv.qc.ca/en/current-initiatives/bullying-and-violence-in-the-schools/bill-56/"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legisquebec.gouv.qc.ca/en/ShowDoc/cs/P-34.1" TargetMode="External"/><Relationship Id="rId11" Type="http://schemas.openxmlformats.org/officeDocument/2006/relationships/hyperlink" Target="http://legisquebec.gouv.qc.ca/en/ShowDoc/cs/I-13.3/" TargetMode="External"/><Relationship Id="rId5" Type="http://schemas.openxmlformats.org/officeDocument/2006/relationships/hyperlink" Target="http://www2.publicationsduquebec.gouv.qc.ca/dynamicSearch/telecharge.php?type=2&amp;file=/S_4_2/S4_2_A.html" TargetMode="External"/><Relationship Id="rId10" Type="http://schemas.openxmlformats.org/officeDocument/2006/relationships/hyperlink" Target="http://laws-lois.justice.gc.ca/eng/acts/y-1.5/" TargetMode="External"/><Relationship Id="rId4" Type="http://schemas.openxmlformats.org/officeDocument/2006/relationships/hyperlink" Target="https://www.legisquebec.gouv.qc.ca/en/document/cs/E-20.1" TargetMode="External"/><Relationship Id="rId9" Type="http://schemas.openxmlformats.org/officeDocument/2006/relationships/hyperlink" Target="http://legisquebec.gouv.qc.ca/en/ShowDoc/cs/S-40.1"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FB33DC6A-1F1C-4A06-834E-CFF88F1C0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40" name="Freeform: Shape 1039">
            <a:extLst>
              <a:ext uri="{FF2B5EF4-FFF2-40B4-BE49-F238E27FC236}">
                <a16:creationId xmlns:a16="http://schemas.microsoft.com/office/drawing/2014/main" id="{0FE1D5CF-87B8-4A8A-AD3C-01D06A607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08641" cy="6858000"/>
          </a:xfrm>
          <a:custGeom>
            <a:avLst/>
            <a:gdLst>
              <a:gd name="connsiteX0" fmla="*/ 0 w 6208641"/>
              <a:gd name="connsiteY0" fmla="*/ 0 h 6858000"/>
              <a:gd name="connsiteX1" fmla="*/ 5464181 w 6208641"/>
              <a:gd name="connsiteY1" fmla="*/ 0 h 6858000"/>
              <a:gd name="connsiteX2" fmla="*/ 5538086 w 6208641"/>
              <a:gd name="connsiteY2" fmla="*/ 159684 h 6858000"/>
              <a:gd name="connsiteX3" fmla="*/ 6208641 w 6208641"/>
              <a:gd name="connsiteY3" fmla="*/ 3706589 h 6858000"/>
              <a:gd name="connsiteX4" fmla="*/ 5734754 w 6208641"/>
              <a:gd name="connsiteY4" fmla="*/ 6730443 h 6858000"/>
              <a:gd name="connsiteX5" fmla="*/ 5689361 w 6208641"/>
              <a:gd name="connsiteY5" fmla="*/ 6858000 h 6858000"/>
              <a:gd name="connsiteX6" fmla="*/ 0 w 620864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8641" h="6858000">
                <a:moveTo>
                  <a:pt x="0" y="0"/>
                </a:moveTo>
                <a:lnTo>
                  <a:pt x="5464181" y="0"/>
                </a:lnTo>
                <a:lnTo>
                  <a:pt x="5538086" y="159684"/>
                </a:lnTo>
                <a:cubicBezTo>
                  <a:pt x="5961440" y="1172168"/>
                  <a:pt x="6208641" y="2392735"/>
                  <a:pt x="6208641" y="3706589"/>
                </a:cubicBezTo>
                <a:cubicBezTo>
                  <a:pt x="6208641" y="4801467"/>
                  <a:pt x="6036974" y="5831563"/>
                  <a:pt x="5734754" y="6730443"/>
                </a:cubicBezTo>
                <a:lnTo>
                  <a:pt x="568936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42" name="Freeform: Shape 1041">
            <a:extLst>
              <a:ext uri="{FF2B5EF4-FFF2-40B4-BE49-F238E27FC236}">
                <a16:creationId xmlns:a16="http://schemas.microsoft.com/office/drawing/2014/main" id="{60926200-45C2-41E9-839F-31CD5FE4C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03325" cy="6858000"/>
          </a:xfrm>
          <a:custGeom>
            <a:avLst/>
            <a:gdLst>
              <a:gd name="connsiteX0" fmla="*/ 0 w 6203325"/>
              <a:gd name="connsiteY0" fmla="*/ 0 h 6858000"/>
              <a:gd name="connsiteX1" fmla="*/ 5458865 w 6203325"/>
              <a:gd name="connsiteY1" fmla="*/ 0 h 6858000"/>
              <a:gd name="connsiteX2" fmla="*/ 5532770 w 6203325"/>
              <a:gd name="connsiteY2" fmla="*/ 159684 h 6858000"/>
              <a:gd name="connsiteX3" fmla="*/ 6203325 w 6203325"/>
              <a:gd name="connsiteY3" fmla="*/ 3706589 h 6858000"/>
              <a:gd name="connsiteX4" fmla="*/ 5729438 w 6203325"/>
              <a:gd name="connsiteY4" fmla="*/ 6730443 h 6858000"/>
              <a:gd name="connsiteX5" fmla="*/ 5684045 w 6203325"/>
              <a:gd name="connsiteY5" fmla="*/ 6858000 h 6858000"/>
              <a:gd name="connsiteX6" fmla="*/ 0 w 620332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3325" h="6858000">
                <a:moveTo>
                  <a:pt x="0" y="0"/>
                </a:moveTo>
                <a:lnTo>
                  <a:pt x="5458865" y="0"/>
                </a:lnTo>
                <a:lnTo>
                  <a:pt x="5532770" y="159684"/>
                </a:lnTo>
                <a:cubicBezTo>
                  <a:pt x="5956124" y="1172168"/>
                  <a:pt x="6203325" y="2392735"/>
                  <a:pt x="6203325" y="3706589"/>
                </a:cubicBezTo>
                <a:cubicBezTo>
                  <a:pt x="6203325" y="4801467"/>
                  <a:pt x="6031658" y="5831563"/>
                  <a:pt x="5729438" y="6730443"/>
                </a:cubicBezTo>
                <a:lnTo>
                  <a:pt x="568404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DA11890-B5CB-3AE5-1A00-444ADF99E188}"/>
              </a:ext>
            </a:extLst>
          </p:cNvPr>
          <p:cNvSpPr>
            <a:spLocks noGrp="1"/>
          </p:cNvSpPr>
          <p:nvPr>
            <p:ph type="ctrTitle"/>
          </p:nvPr>
        </p:nvSpPr>
        <p:spPr>
          <a:xfrm>
            <a:off x="489098" y="1106034"/>
            <a:ext cx="5019074" cy="3204134"/>
          </a:xfrm>
        </p:spPr>
        <p:txBody>
          <a:bodyPr anchor="b">
            <a:normAutofit/>
          </a:bodyPr>
          <a:lstStyle/>
          <a:p>
            <a:r>
              <a:rPr lang="en-CA" sz="5400" dirty="0"/>
              <a:t>02FG Explore the profession</a:t>
            </a:r>
            <a:br>
              <a:rPr lang="en-CA" sz="5400" dirty="0"/>
            </a:br>
            <a:r>
              <a:rPr lang="en-CA" sz="5400" dirty="0"/>
              <a:t>Part A </a:t>
            </a:r>
          </a:p>
        </p:txBody>
      </p:sp>
      <p:sp>
        <p:nvSpPr>
          <p:cNvPr id="3" name="Subtitle 2">
            <a:extLst>
              <a:ext uri="{FF2B5EF4-FFF2-40B4-BE49-F238E27FC236}">
                <a16:creationId xmlns:a16="http://schemas.microsoft.com/office/drawing/2014/main" id="{181CF662-59A6-9EF1-0145-9AD4D3BB7F8A}"/>
              </a:ext>
            </a:extLst>
          </p:cNvPr>
          <p:cNvSpPr>
            <a:spLocks noGrp="1"/>
          </p:cNvSpPr>
          <p:nvPr>
            <p:ph type="subTitle" idx="1"/>
          </p:nvPr>
        </p:nvSpPr>
        <p:spPr>
          <a:xfrm>
            <a:off x="494124" y="4872922"/>
            <a:ext cx="5013698" cy="1208141"/>
          </a:xfrm>
        </p:spPr>
        <p:txBody>
          <a:bodyPr>
            <a:normAutofit/>
          </a:bodyPr>
          <a:lstStyle/>
          <a:p>
            <a:pPr algn="l"/>
            <a:r>
              <a:rPr lang="en-CA" sz="2000" dirty="0"/>
              <a:t>RAC Champlain College</a:t>
            </a:r>
          </a:p>
          <a:p>
            <a:pPr algn="l"/>
            <a:r>
              <a:rPr lang="en-CA" sz="2000" dirty="0"/>
              <a:t>SPECIAL  EDUCATION TECHNIQUES</a:t>
            </a:r>
          </a:p>
          <a:p>
            <a:pPr algn="l"/>
            <a:r>
              <a:rPr lang="en-CA" sz="2000" dirty="0"/>
              <a:t>Cluster A: Social Participation</a:t>
            </a:r>
          </a:p>
          <a:p>
            <a:pPr algn="l"/>
            <a:endParaRPr lang="en-CA" sz="2000" dirty="0"/>
          </a:p>
          <a:p>
            <a:pPr algn="l"/>
            <a:endParaRPr lang="en-CA" sz="2000" dirty="0"/>
          </a:p>
        </p:txBody>
      </p:sp>
      <p:sp>
        <p:nvSpPr>
          <p:cNvPr id="1044" name="Rectangle 104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1026" name="Picture 2" descr="Home - ChamplainRAC ChamplainRAC">
            <a:extLst>
              <a:ext uri="{FF2B5EF4-FFF2-40B4-BE49-F238E27FC236}">
                <a16:creationId xmlns:a16="http://schemas.microsoft.com/office/drawing/2014/main" id="{95609667-0D12-4C8F-850E-0597E733A52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405386" y="625683"/>
            <a:ext cx="3886200" cy="2743200"/>
          </a:xfrm>
          <a:prstGeom prst="rect">
            <a:avLst/>
          </a:prstGeom>
          <a:noFill/>
          <a:extLst>
            <a:ext uri="{909E8E84-426E-40DD-AFC4-6F175D3DCCD1}">
              <a14:hiddenFill xmlns:a14="http://schemas.microsoft.com/office/drawing/2010/main">
                <a:solidFill>
                  <a:srgbClr val="FFFFFF"/>
                </a:solidFill>
              </a14:hiddenFill>
            </a:ext>
          </a:extLst>
        </p:spPr>
      </p:pic>
      <p:sp>
        <p:nvSpPr>
          <p:cNvPr id="1046" name="Rectangle 104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098" y="4546920"/>
            <a:ext cx="501907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Special needs counselling – Bespoke Training">
            <a:extLst>
              <a:ext uri="{FF2B5EF4-FFF2-40B4-BE49-F238E27FC236}">
                <a16:creationId xmlns:a16="http://schemas.microsoft.com/office/drawing/2014/main" id="{818E5F80-F423-23DE-DAEA-7938F104E6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5730"/>
          <a:stretch>
            <a:fillRect/>
          </a:stretch>
        </p:blipFill>
        <p:spPr bwMode="auto">
          <a:xfrm>
            <a:off x="6994071" y="3597546"/>
            <a:ext cx="4708833" cy="2648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9852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1D839D-EFE3-4B38-A566-EAF441647826}"/>
              </a:ext>
            </a:extLst>
          </p:cNvPr>
          <p:cNvSpPr>
            <a:spLocks noGrp="1"/>
          </p:cNvSpPr>
          <p:nvPr>
            <p:ph type="title"/>
          </p:nvPr>
        </p:nvSpPr>
        <p:spPr>
          <a:xfrm>
            <a:off x="645065" y="1463040"/>
            <a:ext cx="3796306" cy="2690949"/>
          </a:xfrm>
        </p:spPr>
        <p:txBody>
          <a:bodyPr anchor="t">
            <a:normAutofit/>
          </a:bodyPr>
          <a:lstStyle/>
          <a:p>
            <a:r>
              <a:rPr lang="en-US" sz="4800"/>
              <a:t>Resources to help with this competency </a:t>
            </a:r>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6C93E90-CA64-4BBE-A332-A89B15D82E96}"/>
              </a:ext>
            </a:extLst>
          </p:cNvPr>
          <p:cNvSpPr>
            <a:spLocks noGrp="1"/>
          </p:cNvSpPr>
          <p:nvPr>
            <p:ph idx="1"/>
          </p:nvPr>
        </p:nvSpPr>
        <p:spPr>
          <a:xfrm>
            <a:off x="5656218" y="587829"/>
            <a:ext cx="5542387" cy="5175657"/>
          </a:xfrm>
        </p:spPr>
        <p:txBody>
          <a:bodyPr anchor="t">
            <a:normAutofit fontScale="92500" lnSpcReduction="10000"/>
          </a:bodyPr>
          <a:lstStyle/>
          <a:p>
            <a:r>
              <a:rPr lang="en-US" sz="2000" dirty="0">
                <a:hlinkClick r:id="rId2"/>
              </a:rPr>
              <a:t>https://www.aeesq.ca/en/educateur-specialise</a:t>
            </a:r>
            <a:endParaRPr lang="en-US" sz="2000" dirty="0"/>
          </a:p>
          <a:p>
            <a:endParaRPr lang="en-US" sz="2000" dirty="0"/>
          </a:p>
          <a:p>
            <a:r>
              <a:rPr lang="en-US" sz="2000" dirty="0">
                <a:hlinkClick r:id="rId3"/>
              </a:rPr>
              <a:t>https://learning.ecogardenstraining.com/topics/topic-1-what-is-the-difference-between-knowledge-skills-and-attitudes/</a:t>
            </a:r>
            <a:endParaRPr lang="en-US" sz="2000" dirty="0"/>
          </a:p>
          <a:p>
            <a:endParaRPr lang="en-US" sz="2000" dirty="0"/>
          </a:p>
          <a:p>
            <a:r>
              <a:rPr lang="en-US" sz="2000" dirty="0">
                <a:hlinkClick r:id="rId4"/>
              </a:rPr>
              <a:t>https://www.apa.org/about/apa/equity-diversity-inclusion/language-guidelines</a:t>
            </a:r>
            <a:endParaRPr lang="en-US" sz="2000" dirty="0"/>
          </a:p>
          <a:p>
            <a:endParaRPr lang="en-US" sz="2000" dirty="0"/>
          </a:p>
          <a:p>
            <a:r>
              <a:rPr lang="en-US" sz="2000" dirty="0">
                <a:hlinkClick r:id="rId5"/>
              </a:rPr>
              <a:t>https://www.apa.org/pubs/books/3840838-sample-pages.pdf</a:t>
            </a:r>
            <a:endParaRPr lang="en-US" sz="2000" dirty="0"/>
          </a:p>
          <a:p>
            <a:endParaRPr lang="en-US" sz="2000" dirty="0"/>
          </a:p>
          <a:p>
            <a:r>
              <a:rPr lang="en-US" sz="2000" dirty="0">
                <a:hlinkClick r:id="rId6"/>
              </a:rPr>
              <a:t>https://laws-lois.justice.gc.ca/eng/</a:t>
            </a:r>
            <a:endParaRPr lang="en-US" sz="2000" dirty="0"/>
          </a:p>
          <a:p>
            <a:endParaRPr lang="en-US" sz="2000" dirty="0"/>
          </a:p>
          <a:p>
            <a:r>
              <a:rPr lang="en-US" sz="2000" dirty="0">
                <a:hlinkClick r:id="rId7"/>
              </a:rPr>
              <a:t>https://www.legisquebec.gouv.qc.ca/en/</a:t>
            </a:r>
            <a:endParaRPr lang="en-US" sz="2000" dirty="0"/>
          </a:p>
          <a:p>
            <a:endParaRPr lang="en-US" sz="2000" dirty="0"/>
          </a:p>
          <a:p>
            <a:endParaRPr lang="en-US" sz="2000" dirty="0"/>
          </a:p>
        </p:txBody>
      </p:sp>
    </p:spTree>
    <p:extLst>
      <p:ext uri="{BB962C8B-B14F-4D97-AF65-F5344CB8AC3E}">
        <p14:creationId xmlns:p14="http://schemas.microsoft.com/office/powerpoint/2010/main" val="3487081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54B537-B58A-B478-22CD-3C8381ED5103}"/>
              </a:ext>
            </a:extLst>
          </p:cNvPr>
          <p:cNvSpPr>
            <a:spLocks noGrp="1"/>
          </p:cNvSpPr>
          <p:nvPr>
            <p:ph type="title"/>
          </p:nvPr>
        </p:nvSpPr>
        <p:spPr>
          <a:xfrm>
            <a:off x="645065" y="1463040"/>
            <a:ext cx="3796306" cy="2690949"/>
          </a:xfrm>
        </p:spPr>
        <p:txBody>
          <a:bodyPr anchor="t">
            <a:normAutofit/>
          </a:bodyPr>
          <a:lstStyle/>
          <a:p>
            <a:r>
              <a:rPr lang="en-CA" sz="4800" dirty="0"/>
              <a:t>02FG Explore the profession  (PART A)</a:t>
            </a:r>
            <a:br>
              <a:rPr lang="en-CA" sz="4800" dirty="0"/>
            </a:br>
            <a:r>
              <a:rPr lang="en-CA" sz="1600" dirty="0"/>
              <a:t>60% of the final grade for 02FG will be evaluated in this assignment </a:t>
            </a:r>
          </a:p>
        </p:txBody>
      </p:sp>
      <p:grpSp>
        <p:nvGrpSpPr>
          <p:cNvPr id="23" name="Group 22">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24" name="Rectangle 23">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C6C7A8D-8645-ED62-39E7-9BF98FD08C3D}"/>
              </a:ext>
            </a:extLst>
          </p:cNvPr>
          <p:cNvSpPr>
            <a:spLocks noGrp="1"/>
          </p:cNvSpPr>
          <p:nvPr>
            <p:ph idx="1"/>
          </p:nvPr>
        </p:nvSpPr>
        <p:spPr>
          <a:xfrm>
            <a:off x="5656218" y="1463039"/>
            <a:ext cx="5542387" cy="4300447"/>
          </a:xfrm>
        </p:spPr>
        <p:txBody>
          <a:bodyPr anchor="t">
            <a:normAutofit/>
          </a:bodyPr>
          <a:lstStyle/>
          <a:p>
            <a:pPr marL="0" indent="0">
              <a:buNone/>
            </a:pPr>
            <a:r>
              <a:rPr lang="en-CA" sz="1700" b="1"/>
              <a:t>02FG-1 Examine the characteristics of the profession</a:t>
            </a:r>
            <a:r>
              <a:rPr lang="en-CA" sz="1700"/>
              <a:t> </a:t>
            </a:r>
          </a:p>
          <a:p>
            <a:r>
              <a:rPr lang="en-CA" sz="1700"/>
              <a:t>Accurate picture of legislation and regulations</a:t>
            </a:r>
          </a:p>
          <a:p>
            <a:r>
              <a:rPr lang="en-CA" sz="1700"/>
              <a:t>Accurate picture of support network structures</a:t>
            </a:r>
          </a:p>
          <a:p>
            <a:r>
              <a:rPr lang="en-CA" sz="1700"/>
              <a:t>Accurate picture of the organization of work</a:t>
            </a:r>
          </a:p>
          <a:p>
            <a:pPr marL="0" indent="0">
              <a:buNone/>
            </a:pPr>
            <a:r>
              <a:rPr lang="en-CA" sz="1700" b="1"/>
              <a:t>02FG-2 Examine the roles, responsibilities &amp; tasks associated with the profession</a:t>
            </a:r>
            <a:r>
              <a:rPr lang="en-CA" sz="1700"/>
              <a:t> </a:t>
            </a:r>
          </a:p>
          <a:p>
            <a:r>
              <a:rPr lang="en-CA" sz="1700"/>
              <a:t>Proper recognition of special education as a field of intervention</a:t>
            </a:r>
          </a:p>
          <a:p>
            <a:r>
              <a:rPr lang="en-CA" sz="1700"/>
              <a:t>Appropriate distinction between intervention mandates</a:t>
            </a:r>
          </a:p>
          <a:p>
            <a:r>
              <a:rPr lang="en-CA" sz="1700"/>
              <a:t>Relevant connection with steps of the intervention process</a:t>
            </a:r>
          </a:p>
          <a:p>
            <a:r>
              <a:rPr lang="en-CA" sz="1700"/>
              <a:t>Appropriate identification of work tools</a:t>
            </a:r>
          </a:p>
          <a:p>
            <a:endParaRPr lang="en-CA" sz="1700"/>
          </a:p>
        </p:txBody>
      </p:sp>
    </p:spTree>
    <p:extLst>
      <p:ext uri="{BB962C8B-B14F-4D97-AF65-F5344CB8AC3E}">
        <p14:creationId xmlns:p14="http://schemas.microsoft.com/office/powerpoint/2010/main" val="3517119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7ADA99-4634-CE2A-61EA-1C46E7EC7218}"/>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466CC26-0622-B7B7-B87C-9E40D9F3A3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1D6A82-0679-EF2C-2805-2E030092FE84}"/>
              </a:ext>
            </a:extLst>
          </p:cNvPr>
          <p:cNvSpPr>
            <a:spLocks noGrp="1"/>
          </p:cNvSpPr>
          <p:nvPr>
            <p:ph type="title"/>
          </p:nvPr>
        </p:nvSpPr>
        <p:spPr>
          <a:xfrm>
            <a:off x="645065" y="1463040"/>
            <a:ext cx="3796306" cy="2690949"/>
          </a:xfrm>
        </p:spPr>
        <p:txBody>
          <a:bodyPr anchor="t">
            <a:normAutofit/>
          </a:bodyPr>
          <a:lstStyle/>
          <a:p>
            <a:r>
              <a:rPr lang="en-CA" sz="4800" dirty="0"/>
              <a:t>02FG Explore the profession  (PART A)</a:t>
            </a:r>
            <a:br>
              <a:rPr lang="en-CA" sz="4800" dirty="0"/>
            </a:br>
            <a:r>
              <a:rPr lang="en-CA" sz="1600" dirty="0"/>
              <a:t>60% of the final grade for 02FG will be evaluated in this assignment </a:t>
            </a:r>
          </a:p>
        </p:txBody>
      </p:sp>
      <p:grpSp>
        <p:nvGrpSpPr>
          <p:cNvPr id="23" name="Group 22">
            <a:extLst>
              <a:ext uri="{FF2B5EF4-FFF2-40B4-BE49-F238E27FC236}">
                <a16:creationId xmlns:a16="http://schemas.microsoft.com/office/drawing/2014/main" id="{6FE15E95-D012-6F36-C7BD-5D25E681D7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24" name="Rectangle 23">
              <a:extLst>
                <a:ext uri="{FF2B5EF4-FFF2-40B4-BE49-F238E27FC236}">
                  <a16:creationId xmlns:a16="http://schemas.microsoft.com/office/drawing/2014/main" id="{580E9D0D-98DB-0658-5BE7-C370B7B72D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145DAF7A-72AE-01ED-B914-5220E267EE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890CF8CF-6FE3-B747-E8CE-9E49154C84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5D817BF-068B-D6D5-6233-AB3444CDAFC7}"/>
              </a:ext>
            </a:extLst>
          </p:cNvPr>
          <p:cNvSpPr>
            <a:spLocks noGrp="1"/>
          </p:cNvSpPr>
          <p:nvPr>
            <p:ph idx="1"/>
          </p:nvPr>
        </p:nvSpPr>
        <p:spPr>
          <a:xfrm>
            <a:off x="5533874" y="933450"/>
            <a:ext cx="5542387" cy="4525693"/>
          </a:xfrm>
        </p:spPr>
        <p:txBody>
          <a:bodyPr anchor="t">
            <a:normAutofit lnSpcReduction="10000"/>
          </a:bodyPr>
          <a:lstStyle/>
          <a:p>
            <a:pPr marL="0" indent="0">
              <a:buNone/>
            </a:pPr>
            <a:r>
              <a:rPr lang="en-CA" sz="3000" b="1"/>
              <a:t>Written part of the evaluation</a:t>
            </a:r>
            <a:endParaRPr lang="en-CA" sz="3000"/>
          </a:p>
          <a:p>
            <a:pPr marL="457200" indent="-457200">
              <a:buFont typeface="+mj-lt"/>
              <a:buAutoNum type="arabicPeriod"/>
            </a:pPr>
            <a:r>
              <a:rPr lang="en-US" sz="2400"/>
              <a:t>Interview a Specialized Educator who works in an agency that is different from your own. </a:t>
            </a:r>
          </a:p>
          <a:p>
            <a:pPr marL="457200" indent="-457200">
              <a:buFont typeface="+mj-lt"/>
              <a:buAutoNum type="arabicPeriod"/>
            </a:pPr>
            <a:r>
              <a:rPr lang="en-US" sz="2400"/>
              <a:t>Research two different types of agencies (different from the one you work at and that of the SET you interviewed)</a:t>
            </a:r>
          </a:p>
          <a:p>
            <a:pPr marL="457200" indent="-457200">
              <a:buFont typeface="+mj-lt"/>
              <a:buAutoNum type="arabicPeriod"/>
            </a:pPr>
            <a:r>
              <a:rPr lang="en-US" sz="2400"/>
              <a:t>Identify at least two Federal or Provincial laws that apply to the clients with whom you currently work, and provide a rationale for how they protect these clients.</a:t>
            </a:r>
          </a:p>
        </p:txBody>
      </p:sp>
    </p:spTree>
    <p:extLst>
      <p:ext uri="{BB962C8B-B14F-4D97-AF65-F5344CB8AC3E}">
        <p14:creationId xmlns:p14="http://schemas.microsoft.com/office/powerpoint/2010/main" val="1515857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FC18A3-6F3B-88CB-D831-5E3C93914519}"/>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EA557CC6-2B27-4E64-E291-C8C56C9B8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EA0572-5C8C-F14D-A5F3-2C9A5E190127}"/>
              </a:ext>
            </a:extLst>
          </p:cNvPr>
          <p:cNvSpPr>
            <a:spLocks noGrp="1"/>
          </p:cNvSpPr>
          <p:nvPr>
            <p:ph type="title"/>
          </p:nvPr>
        </p:nvSpPr>
        <p:spPr>
          <a:xfrm>
            <a:off x="645065" y="1463040"/>
            <a:ext cx="3796306" cy="2690949"/>
          </a:xfrm>
        </p:spPr>
        <p:txBody>
          <a:bodyPr anchor="t">
            <a:normAutofit/>
          </a:bodyPr>
          <a:lstStyle/>
          <a:p>
            <a:r>
              <a:rPr lang="en-CA" sz="4800" dirty="0"/>
              <a:t>02FG Explore the profession  (PART A)</a:t>
            </a:r>
            <a:br>
              <a:rPr lang="en-CA" sz="4800" dirty="0"/>
            </a:br>
            <a:r>
              <a:rPr lang="en-CA" sz="1600" dirty="0"/>
              <a:t>60% of the final grade for 02FG will be evaluated in this assignment </a:t>
            </a:r>
          </a:p>
        </p:txBody>
      </p:sp>
      <p:grpSp>
        <p:nvGrpSpPr>
          <p:cNvPr id="23" name="Group 22">
            <a:extLst>
              <a:ext uri="{FF2B5EF4-FFF2-40B4-BE49-F238E27FC236}">
                <a16:creationId xmlns:a16="http://schemas.microsoft.com/office/drawing/2014/main" id="{4D49B411-F010-AD67-908F-B611836D94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24" name="Rectangle 23">
              <a:extLst>
                <a:ext uri="{FF2B5EF4-FFF2-40B4-BE49-F238E27FC236}">
                  <a16:creationId xmlns:a16="http://schemas.microsoft.com/office/drawing/2014/main" id="{6E3C89F8-D600-349C-FB18-81B59E9BA7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5D2ACA4F-245C-769E-A542-D66E62D7F5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2AE347B4-38DA-B166-4A7A-ADDAE4F32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8546007-B779-6648-C022-2C312B371E25}"/>
              </a:ext>
            </a:extLst>
          </p:cNvPr>
          <p:cNvSpPr>
            <a:spLocks noGrp="1"/>
          </p:cNvSpPr>
          <p:nvPr>
            <p:ph idx="1"/>
          </p:nvPr>
        </p:nvSpPr>
        <p:spPr>
          <a:xfrm>
            <a:off x="5533874" y="1158696"/>
            <a:ext cx="5542387" cy="4670604"/>
          </a:xfrm>
        </p:spPr>
        <p:txBody>
          <a:bodyPr anchor="t">
            <a:normAutofit fontScale="92500" lnSpcReduction="10000"/>
          </a:bodyPr>
          <a:lstStyle/>
          <a:p>
            <a:pPr marL="0" indent="0">
              <a:buNone/>
            </a:pPr>
            <a:r>
              <a:rPr lang="en-CA" sz="3000" b="1"/>
              <a:t>Interview part of the evaluation</a:t>
            </a:r>
            <a:endParaRPr lang="en-CA" sz="3000"/>
          </a:p>
          <a:p>
            <a:pPr marL="457200" indent="-457200">
              <a:buFont typeface="+mj-lt"/>
              <a:buAutoNum type="arabicPeriod"/>
            </a:pPr>
            <a:r>
              <a:rPr lang="en-US" sz="2400"/>
              <a:t>Describe the similarities and differences between the mandate of the SET and at least 3 other professionals an SET works with. Explain the key differences between the role of the Specialized Educator’s intervention plans / process and those of at least 2 other professionals. Provide examples. </a:t>
            </a:r>
          </a:p>
          <a:p>
            <a:pPr marL="457200" indent="-457200">
              <a:buFont typeface="+mj-lt"/>
              <a:buAutoNum type="arabicPeriod"/>
            </a:pPr>
            <a:r>
              <a:rPr lang="en-US" sz="2400"/>
              <a:t>Identify laws that apply to at least 3 client groups </a:t>
            </a:r>
            <a:r>
              <a:rPr lang="en-US" sz="2400" i="1"/>
              <a:t>outside</a:t>
            </a:r>
            <a:r>
              <a:rPr lang="en-US" sz="2400"/>
              <a:t> of the client group you mentioned in your paper. 2 of the client groups will be the candidate’s choice and the 3</a:t>
            </a:r>
            <a:r>
              <a:rPr lang="en-US" sz="2400" baseline="30000"/>
              <a:t>rd</a:t>
            </a:r>
            <a:r>
              <a:rPr lang="en-US" sz="2400"/>
              <a:t> will be chosen by the content specialist.</a:t>
            </a:r>
          </a:p>
        </p:txBody>
      </p:sp>
    </p:spTree>
    <p:extLst>
      <p:ext uri="{BB962C8B-B14F-4D97-AF65-F5344CB8AC3E}">
        <p14:creationId xmlns:p14="http://schemas.microsoft.com/office/powerpoint/2010/main" val="307485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4" name="Rectangle 1043">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Freeform: Shape 1045">
            <a:extLst>
              <a:ext uri="{FF2B5EF4-FFF2-40B4-BE49-F238E27FC236}">
                <a16:creationId xmlns:a16="http://schemas.microsoft.com/office/drawing/2014/main" id="{B39A1F5A-E57E-4178-8F57-A18DC747E5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91618" cy="5097980"/>
          </a:xfrm>
          <a:custGeom>
            <a:avLst/>
            <a:gdLst>
              <a:gd name="connsiteX0" fmla="*/ 0 w 6530408"/>
              <a:gd name="connsiteY0" fmla="*/ 0 h 5753325"/>
              <a:gd name="connsiteX1" fmla="*/ 6438980 w 6530408"/>
              <a:gd name="connsiteY1" fmla="*/ 0 h 5753325"/>
              <a:gd name="connsiteX2" fmla="*/ 6439047 w 6530408"/>
              <a:gd name="connsiteY2" fmla="*/ 147 h 5753325"/>
              <a:gd name="connsiteX3" fmla="*/ 6443456 w 6530408"/>
              <a:gd name="connsiteY3" fmla="*/ 130105 h 5753325"/>
              <a:gd name="connsiteX4" fmla="*/ 6447632 w 6530408"/>
              <a:gd name="connsiteY4" fmla="*/ 170016 h 5753325"/>
              <a:gd name="connsiteX5" fmla="*/ 6465936 w 6530408"/>
              <a:gd name="connsiteY5" fmla="*/ 274847 h 5753325"/>
              <a:gd name="connsiteX6" fmla="*/ 6506836 w 6530408"/>
              <a:gd name="connsiteY6" fmla="*/ 331778 h 5753325"/>
              <a:gd name="connsiteX7" fmla="*/ 6530408 w 6530408"/>
              <a:gd name="connsiteY7" fmla="*/ 427517 h 5753325"/>
              <a:gd name="connsiteX8" fmla="*/ 6516105 w 6530408"/>
              <a:gd name="connsiteY8" fmla="*/ 476071 h 5753325"/>
              <a:gd name="connsiteX9" fmla="*/ 6488360 w 6530408"/>
              <a:gd name="connsiteY9" fmla="*/ 535865 h 5753325"/>
              <a:gd name="connsiteX10" fmla="*/ 6492864 w 6530408"/>
              <a:gd name="connsiteY10" fmla="*/ 615799 h 5753325"/>
              <a:gd name="connsiteX11" fmla="*/ 6459988 w 6530408"/>
              <a:gd name="connsiteY11" fmla="*/ 707628 h 5753325"/>
              <a:gd name="connsiteX12" fmla="*/ 6453989 w 6530408"/>
              <a:gd name="connsiteY12" fmla="*/ 711876 h 5753325"/>
              <a:gd name="connsiteX13" fmla="*/ 6453209 w 6530408"/>
              <a:gd name="connsiteY13" fmla="*/ 719127 h 5753325"/>
              <a:gd name="connsiteX14" fmla="*/ 6457662 w 6530408"/>
              <a:gd name="connsiteY14" fmla="*/ 723331 h 5753325"/>
              <a:gd name="connsiteX15" fmla="*/ 6447445 w 6530408"/>
              <a:gd name="connsiteY15" fmla="*/ 780003 h 5753325"/>
              <a:gd name="connsiteX16" fmla="*/ 6426552 w 6530408"/>
              <a:gd name="connsiteY16" fmla="*/ 845805 h 5753325"/>
              <a:gd name="connsiteX17" fmla="*/ 6434072 w 6530408"/>
              <a:gd name="connsiteY17" fmla="*/ 910733 h 5753325"/>
              <a:gd name="connsiteX18" fmla="*/ 6432570 w 6530408"/>
              <a:gd name="connsiteY18" fmla="*/ 983394 h 5753325"/>
              <a:gd name="connsiteX19" fmla="*/ 6431878 w 6530408"/>
              <a:gd name="connsiteY19" fmla="*/ 1026728 h 5753325"/>
              <a:gd name="connsiteX20" fmla="*/ 6414269 w 6530408"/>
              <a:gd name="connsiteY20" fmla="*/ 1151111 h 5753325"/>
              <a:gd name="connsiteX21" fmla="*/ 6371722 w 6530408"/>
              <a:gd name="connsiteY21" fmla="*/ 1318080 h 5753325"/>
              <a:gd name="connsiteX22" fmla="*/ 6356023 w 6530408"/>
              <a:gd name="connsiteY22" fmla="*/ 1356227 h 5753325"/>
              <a:gd name="connsiteX23" fmla="*/ 6356157 w 6530408"/>
              <a:gd name="connsiteY23" fmla="*/ 1361967 h 5753325"/>
              <a:gd name="connsiteX24" fmla="*/ 6350613 w 6530408"/>
              <a:gd name="connsiteY24" fmla="*/ 1393569 h 5753325"/>
              <a:gd name="connsiteX25" fmla="*/ 6357062 w 6530408"/>
              <a:gd name="connsiteY25" fmla="*/ 1444071 h 5753325"/>
              <a:gd name="connsiteX26" fmla="*/ 6364832 w 6530408"/>
              <a:gd name="connsiteY26" fmla="*/ 1478763 h 5753325"/>
              <a:gd name="connsiteX27" fmla="*/ 6369745 w 6530408"/>
              <a:gd name="connsiteY27" fmla="*/ 1495680 h 5753325"/>
              <a:gd name="connsiteX28" fmla="*/ 6370898 w 6530408"/>
              <a:gd name="connsiteY28" fmla="*/ 1513331 h 5753325"/>
              <a:gd name="connsiteX29" fmla="*/ 6368801 w 6530408"/>
              <a:gd name="connsiteY29" fmla="*/ 1527414 h 5753325"/>
              <a:gd name="connsiteX30" fmla="*/ 6359177 w 6530408"/>
              <a:gd name="connsiteY30" fmla="*/ 1639513 h 5753325"/>
              <a:gd name="connsiteX31" fmla="*/ 6299489 w 6530408"/>
              <a:gd name="connsiteY31" fmla="*/ 1784860 h 5753325"/>
              <a:gd name="connsiteX32" fmla="*/ 6267878 w 6530408"/>
              <a:gd name="connsiteY32" fmla="*/ 1858572 h 5753325"/>
              <a:gd name="connsiteX33" fmla="*/ 6251146 w 6530408"/>
              <a:gd name="connsiteY33" fmla="*/ 1926167 h 5753325"/>
              <a:gd name="connsiteX34" fmla="*/ 6210686 w 6530408"/>
              <a:gd name="connsiteY34" fmla="*/ 2014834 h 5753325"/>
              <a:gd name="connsiteX35" fmla="*/ 6106652 w 6530408"/>
              <a:gd name="connsiteY35" fmla="*/ 2150572 h 5753325"/>
              <a:gd name="connsiteX36" fmla="*/ 6097813 w 6530408"/>
              <a:gd name="connsiteY36" fmla="*/ 2172208 h 5753325"/>
              <a:gd name="connsiteX37" fmla="*/ 6095990 w 6530408"/>
              <a:gd name="connsiteY37" fmla="*/ 2181185 h 5753325"/>
              <a:gd name="connsiteX38" fmla="*/ 6090126 w 6530408"/>
              <a:gd name="connsiteY38" fmla="*/ 2192533 h 5753325"/>
              <a:gd name="connsiteX39" fmla="*/ 6089503 w 6530408"/>
              <a:gd name="connsiteY39" fmla="*/ 2192543 h 5753325"/>
              <a:gd name="connsiteX40" fmla="*/ 6084946 w 6530408"/>
              <a:gd name="connsiteY40" fmla="*/ 2203694 h 5753325"/>
              <a:gd name="connsiteX41" fmla="*/ 5987861 w 6530408"/>
              <a:gd name="connsiteY41" fmla="*/ 2304868 h 5753325"/>
              <a:gd name="connsiteX42" fmla="*/ 5973439 w 6530408"/>
              <a:gd name="connsiteY42" fmla="*/ 2385635 h 5753325"/>
              <a:gd name="connsiteX43" fmla="*/ 5916727 w 6530408"/>
              <a:gd name="connsiteY43" fmla="*/ 2458777 h 5753325"/>
              <a:gd name="connsiteX44" fmla="*/ 5856524 w 6530408"/>
              <a:gd name="connsiteY44" fmla="*/ 2583281 h 5753325"/>
              <a:gd name="connsiteX45" fmla="*/ 5838091 w 6530408"/>
              <a:gd name="connsiteY45" fmla="*/ 2753474 h 5753325"/>
              <a:gd name="connsiteX46" fmla="*/ 5777471 w 6530408"/>
              <a:gd name="connsiteY46" fmla="*/ 2901570 h 5753325"/>
              <a:gd name="connsiteX47" fmla="*/ 5723992 w 6530408"/>
              <a:gd name="connsiteY47" fmla="*/ 2998752 h 5753325"/>
              <a:gd name="connsiteX48" fmla="*/ 5557886 w 6530408"/>
              <a:gd name="connsiteY48" fmla="*/ 3329735 h 5753325"/>
              <a:gd name="connsiteX49" fmla="*/ 5471501 w 6530408"/>
              <a:gd name="connsiteY49" fmla="*/ 3462221 h 5753325"/>
              <a:gd name="connsiteX50" fmla="*/ 5465154 w 6530408"/>
              <a:gd name="connsiteY50" fmla="*/ 3541065 h 5753325"/>
              <a:gd name="connsiteX51" fmla="*/ 5437889 w 6530408"/>
              <a:gd name="connsiteY51" fmla="*/ 3559927 h 5753325"/>
              <a:gd name="connsiteX52" fmla="*/ 5432770 w 6530408"/>
              <a:gd name="connsiteY52" fmla="*/ 3562948 h 5753325"/>
              <a:gd name="connsiteX53" fmla="*/ 5406795 w 6530408"/>
              <a:gd name="connsiteY53" fmla="*/ 3578594 h 5753325"/>
              <a:gd name="connsiteX54" fmla="*/ 5381495 w 6530408"/>
              <a:gd name="connsiteY54" fmla="*/ 3599883 h 5753325"/>
              <a:gd name="connsiteX55" fmla="*/ 5363689 w 6530408"/>
              <a:gd name="connsiteY55" fmla="*/ 3633299 h 5753325"/>
              <a:gd name="connsiteX56" fmla="*/ 5291870 w 6530408"/>
              <a:gd name="connsiteY56" fmla="*/ 3799039 h 5753325"/>
              <a:gd name="connsiteX57" fmla="*/ 5241600 w 6530408"/>
              <a:gd name="connsiteY57" fmla="*/ 3894238 h 5753325"/>
              <a:gd name="connsiteX58" fmla="*/ 5211041 w 6530408"/>
              <a:gd name="connsiteY58" fmla="*/ 3924184 h 5753325"/>
              <a:gd name="connsiteX59" fmla="*/ 5176073 w 6530408"/>
              <a:gd name="connsiteY59" fmla="*/ 3970179 h 5753325"/>
              <a:gd name="connsiteX60" fmla="*/ 5172826 w 6530408"/>
              <a:gd name="connsiteY60" fmla="*/ 3991773 h 5753325"/>
              <a:gd name="connsiteX61" fmla="*/ 5157053 w 6530408"/>
              <a:gd name="connsiteY61" fmla="*/ 3997708 h 5753325"/>
              <a:gd name="connsiteX62" fmla="*/ 5127922 w 6530408"/>
              <a:gd name="connsiteY62" fmla="*/ 4022660 h 5753325"/>
              <a:gd name="connsiteX63" fmla="*/ 5020872 w 6530408"/>
              <a:gd name="connsiteY63" fmla="*/ 4075951 h 5753325"/>
              <a:gd name="connsiteX64" fmla="*/ 4991410 w 6530408"/>
              <a:gd name="connsiteY64" fmla="*/ 4087598 h 5753325"/>
              <a:gd name="connsiteX65" fmla="*/ 4930112 w 6530408"/>
              <a:gd name="connsiteY65" fmla="*/ 4138459 h 5753325"/>
              <a:gd name="connsiteX66" fmla="*/ 4834224 w 6530408"/>
              <a:gd name="connsiteY66" fmla="*/ 4231643 h 5753325"/>
              <a:gd name="connsiteX67" fmla="*/ 4812599 w 6530408"/>
              <a:gd name="connsiteY67" fmla="*/ 4249449 h 5753325"/>
              <a:gd name="connsiteX68" fmla="*/ 4789188 w 6530408"/>
              <a:gd name="connsiteY68" fmla="*/ 4256678 h 5753325"/>
              <a:gd name="connsiteX69" fmla="*/ 4779554 w 6530408"/>
              <a:gd name="connsiteY69" fmla="*/ 4251313 h 5753325"/>
              <a:gd name="connsiteX70" fmla="*/ 4766885 w 6530408"/>
              <a:gd name="connsiteY70" fmla="*/ 4259812 h 5753325"/>
              <a:gd name="connsiteX71" fmla="*/ 4762510 w 6530408"/>
              <a:gd name="connsiteY71" fmla="*/ 4260383 h 5753325"/>
              <a:gd name="connsiteX72" fmla="*/ 4738416 w 6530408"/>
              <a:gd name="connsiteY72" fmla="*/ 4265355 h 5753325"/>
              <a:gd name="connsiteX73" fmla="*/ 4712007 w 6530408"/>
              <a:gd name="connsiteY73" fmla="*/ 4317892 h 5753325"/>
              <a:gd name="connsiteX74" fmla="*/ 4658930 w 6530408"/>
              <a:gd name="connsiteY74" fmla="*/ 4348041 h 5753325"/>
              <a:gd name="connsiteX75" fmla="*/ 4443526 w 6530408"/>
              <a:gd name="connsiteY75" fmla="*/ 4507851 h 5753325"/>
              <a:gd name="connsiteX76" fmla="*/ 4289766 w 6530408"/>
              <a:gd name="connsiteY76" fmla="*/ 4711450 h 5753325"/>
              <a:gd name="connsiteX77" fmla="*/ 4150870 w 6530408"/>
              <a:gd name="connsiteY77" fmla="*/ 4818480 h 5753325"/>
              <a:gd name="connsiteX78" fmla="*/ 4006639 w 6530408"/>
              <a:gd name="connsiteY78" fmla="*/ 4933815 h 5753325"/>
              <a:gd name="connsiteX79" fmla="*/ 3298210 w 6530408"/>
              <a:gd name="connsiteY79" fmla="*/ 5070790 h 5753325"/>
              <a:gd name="connsiteX80" fmla="*/ 2947678 w 6530408"/>
              <a:gd name="connsiteY80" fmla="*/ 5117869 h 5753325"/>
              <a:gd name="connsiteX81" fmla="*/ 2822169 w 6530408"/>
              <a:gd name="connsiteY81" fmla="*/ 5129396 h 5753325"/>
              <a:gd name="connsiteX82" fmla="*/ 2538773 w 6530408"/>
              <a:gd name="connsiteY82" fmla="*/ 5313397 h 5753325"/>
              <a:gd name="connsiteX83" fmla="*/ 2014500 w 6530408"/>
              <a:gd name="connsiteY83" fmla="*/ 5519744 h 5753325"/>
              <a:gd name="connsiteX84" fmla="*/ 1934391 w 6530408"/>
              <a:gd name="connsiteY84" fmla="*/ 5591335 h 5753325"/>
              <a:gd name="connsiteX85" fmla="*/ 1892550 w 6530408"/>
              <a:gd name="connsiteY85" fmla="*/ 5649708 h 5753325"/>
              <a:gd name="connsiteX86" fmla="*/ 1854769 w 6530408"/>
              <a:gd name="connsiteY86" fmla="*/ 5647691 h 5753325"/>
              <a:gd name="connsiteX87" fmla="*/ 1809461 w 6530408"/>
              <a:gd name="connsiteY87" fmla="*/ 5648628 h 5753325"/>
              <a:gd name="connsiteX88" fmla="*/ 1745150 w 6530408"/>
              <a:gd name="connsiteY88" fmla="*/ 5693879 h 5753325"/>
              <a:gd name="connsiteX89" fmla="*/ 1713375 w 6530408"/>
              <a:gd name="connsiteY89" fmla="*/ 5684672 h 5753325"/>
              <a:gd name="connsiteX90" fmla="*/ 1707808 w 6530408"/>
              <a:gd name="connsiteY90" fmla="*/ 5682611 h 5753325"/>
              <a:gd name="connsiteX91" fmla="*/ 1679313 w 6530408"/>
              <a:gd name="connsiteY91" fmla="*/ 5672360 h 5753325"/>
              <a:gd name="connsiteX92" fmla="*/ 1646933 w 6530408"/>
              <a:gd name="connsiteY92" fmla="*/ 5666227 h 5753325"/>
              <a:gd name="connsiteX93" fmla="*/ 1610055 w 6530408"/>
              <a:gd name="connsiteY93" fmla="*/ 5673643 h 5753325"/>
              <a:gd name="connsiteX94" fmla="*/ 1437641 w 6530408"/>
              <a:gd name="connsiteY94" fmla="*/ 5723266 h 5753325"/>
              <a:gd name="connsiteX95" fmla="*/ 1332869 w 6530408"/>
              <a:gd name="connsiteY95" fmla="*/ 5744752 h 5753325"/>
              <a:gd name="connsiteX96" fmla="*/ 1290525 w 6530408"/>
              <a:gd name="connsiteY96" fmla="*/ 5740036 h 5753325"/>
              <a:gd name="connsiteX97" fmla="*/ 1233107 w 6530408"/>
              <a:gd name="connsiteY97" fmla="*/ 5742106 h 5753325"/>
              <a:gd name="connsiteX98" fmla="*/ 1214532 w 6530408"/>
              <a:gd name="connsiteY98" fmla="*/ 5753325 h 5753325"/>
              <a:gd name="connsiteX99" fmla="*/ 1199955 w 6530408"/>
              <a:gd name="connsiteY99" fmla="*/ 5744831 h 5753325"/>
              <a:gd name="connsiteX100" fmla="*/ 1162337 w 6530408"/>
              <a:gd name="connsiteY100" fmla="*/ 5738048 h 5753325"/>
              <a:gd name="connsiteX101" fmla="*/ 1053457 w 6530408"/>
              <a:gd name="connsiteY101" fmla="*/ 5688676 h 5753325"/>
              <a:gd name="connsiteX102" fmla="*/ 1025798 w 6530408"/>
              <a:gd name="connsiteY102" fmla="*/ 5673166 h 5753325"/>
              <a:gd name="connsiteX103" fmla="*/ 947900 w 6530408"/>
              <a:gd name="connsiteY103" fmla="*/ 5657848 h 5753325"/>
              <a:gd name="connsiteX104" fmla="*/ 815627 w 6530408"/>
              <a:gd name="connsiteY104" fmla="*/ 5642557 h 5753325"/>
              <a:gd name="connsiteX105" fmla="*/ 788251 w 6530408"/>
              <a:gd name="connsiteY105" fmla="*/ 5637065 h 5753325"/>
              <a:gd name="connsiteX106" fmla="*/ 767822 w 6530408"/>
              <a:gd name="connsiteY106" fmla="*/ 5623450 h 5753325"/>
              <a:gd name="connsiteX107" fmla="*/ 765791 w 6530408"/>
              <a:gd name="connsiteY107" fmla="*/ 5612539 h 5753325"/>
              <a:gd name="connsiteX108" fmla="*/ 751230 w 6530408"/>
              <a:gd name="connsiteY108" fmla="*/ 5608092 h 5753325"/>
              <a:gd name="connsiteX109" fmla="*/ 748008 w 6530408"/>
              <a:gd name="connsiteY109" fmla="*/ 5605052 h 5753325"/>
              <a:gd name="connsiteX110" fmla="*/ 728871 w 6530408"/>
              <a:gd name="connsiteY110" fmla="*/ 5589469 h 5753325"/>
              <a:gd name="connsiteX111" fmla="*/ 671898 w 6530408"/>
              <a:gd name="connsiteY111" fmla="*/ 5602363 h 5753325"/>
              <a:gd name="connsiteX112" fmla="*/ 615065 w 6530408"/>
              <a:gd name="connsiteY112" fmla="*/ 5580257 h 5753325"/>
              <a:gd name="connsiteX113" fmla="*/ 355785 w 6530408"/>
              <a:gd name="connsiteY113" fmla="*/ 5514383 h 5753325"/>
              <a:gd name="connsiteX114" fmla="*/ 102269 w 6530408"/>
              <a:gd name="connsiteY114" fmla="*/ 5524347 h 5753325"/>
              <a:gd name="connsiteX115" fmla="*/ 13160 w 6530408"/>
              <a:gd name="connsiteY115" fmla="*/ 5514159 h 5753325"/>
              <a:gd name="connsiteX116" fmla="*/ 0 w 6530408"/>
              <a:gd name="connsiteY116" fmla="*/ 5511735 h 5753325"/>
              <a:gd name="connsiteX0" fmla="*/ 0 w 6530408"/>
              <a:gd name="connsiteY0" fmla="*/ 0 h 5753325"/>
              <a:gd name="connsiteX1" fmla="*/ 6438980 w 6530408"/>
              <a:gd name="connsiteY1" fmla="*/ 0 h 5753325"/>
              <a:gd name="connsiteX2" fmla="*/ 6439047 w 6530408"/>
              <a:gd name="connsiteY2" fmla="*/ 147 h 5753325"/>
              <a:gd name="connsiteX3" fmla="*/ 6443456 w 6530408"/>
              <a:gd name="connsiteY3" fmla="*/ 130105 h 5753325"/>
              <a:gd name="connsiteX4" fmla="*/ 6447632 w 6530408"/>
              <a:gd name="connsiteY4" fmla="*/ 170016 h 5753325"/>
              <a:gd name="connsiteX5" fmla="*/ 6465936 w 6530408"/>
              <a:gd name="connsiteY5" fmla="*/ 274847 h 5753325"/>
              <a:gd name="connsiteX6" fmla="*/ 6506836 w 6530408"/>
              <a:gd name="connsiteY6" fmla="*/ 331778 h 5753325"/>
              <a:gd name="connsiteX7" fmla="*/ 6530408 w 6530408"/>
              <a:gd name="connsiteY7" fmla="*/ 427517 h 5753325"/>
              <a:gd name="connsiteX8" fmla="*/ 6488360 w 6530408"/>
              <a:gd name="connsiteY8" fmla="*/ 535865 h 5753325"/>
              <a:gd name="connsiteX9" fmla="*/ 6492864 w 6530408"/>
              <a:gd name="connsiteY9" fmla="*/ 615799 h 5753325"/>
              <a:gd name="connsiteX10" fmla="*/ 6459988 w 6530408"/>
              <a:gd name="connsiteY10" fmla="*/ 707628 h 5753325"/>
              <a:gd name="connsiteX11" fmla="*/ 6453989 w 6530408"/>
              <a:gd name="connsiteY11" fmla="*/ 711876 h 5753325"/>
              <a:gd name="connsiteX12" fmla="*/ 6453209 w 6530408"/>
              <a:gd name="connsiteY12" fmla="*/ 719127 h 5753325"/>
              <a:gd name="connsiteX13" fmla="*/ 6457662 w 6530408"/>
              <a:gd name="connsiteY13" fmla="*/ 723331 h 5753325"/>
              <a:gd name="connsiteX14" fmla="*/ 6447445 w 6530408"/>
              <a:gd name="connsiteY14" fmla="*/ 780003 h 5753325"/>
              <a:gd name="connsiteX15" fmla="*/ 6426552 w 6530408"/>
              <a:gd name="connsiteY15" fmla="*/ 845805 h 5753325"/>
              <a:gd name="connsiteX16" fmla="*/ 6434072 w 6530408"/>
              <a:gd name="connsiteY16" fmla="*/ 910733 h 5753325"/>
              <a:gd name="connsiteX17" fmla="*/ 6432570 w 6530408"/>
              <a:gd name="connsiteY17" fmla="*/ 983394 h 5753325"/>
              <a:gd name="connsiteX18" fmla="*/ 6431878 w 6530408"/>
              <a:gd name="connsiteY18" fmla="*/ 1026728 h 5753325"/>
              <a:gd name="connsiteX19" fmla="*/ 6414269 w 6530408"/>
              <a:gd name="connsiteY19" fmla="*/ 1151111 h 5753325"/>
              <a:gd name="connsiteX20" fmla="*/ 6371722 w 6530408"/>
              <a:gd name="connsiteY20" fmla="*/ 1318080 h 5753325"/>
              <a:gd name="connsiteX21" fmla="*/ 6356023 w 6530408"/>
              <a:gd name="connsiteY21" fmla="*/ 1356227 h 5753325"/>
              <a:gd name="connsiteX22" fmla="*/ 6356157 w 6530408"/>
              <a:gd name="connsiteY22" fmla="*/ 1361967 h 5753325"/>
              <a:gd name="connsiteX23" fmla="*/ 6350613 w 6530408"/>
              <a:gd name="connsiteY23" fmla="*/ 1393569 h 5753325"/>
              <a:gd name="connsiteX24" fmla="*/ 6357062 w 6530408"/>
              <a:gd name="connsiteY24" fmla="*/ 1444071 h 5753325"/>
              <a:gd name="connsiteX25" fmla="*/ 6364832 w 6530408"/>
              <a:gd name="connsiteY25" fmla="*/ 1478763 h 5753325"/>
              <a:gd name="connsiteX26" fmla="*/ 6369745 w 6530408"/>
              <a:gd name="connsiteY26" fmla="*/ 1495680 h 5753325"/>
              <a:gd name="connsiteX27" fmla="*/ 6370898 w 6530408"/>
              <a:gd name="connsiteY27" fmla="*/ 1513331 h 5753325"/>
              <a:gd name="connsiteX28" fmla="*/ 6368801 w 6530408"/>
              <a:gd name="connsiteY28" fmla="*/ 1527414 h 5753325"/>
              <a:gd name="connsiteX29" fmla="*/ 6359177 w 6530408"/>
              <a:gd name="connsiteY29" fmla="*/ 1639513 h 5753325"/>
              <a:gd name="connsiteX30" fmla="*/ 6299489 w 6530408"/>
              <a:gd name="connsiteY30" fmla="*/ 1784860 h 5753325"/>
              <a:gd name="connsiteX31" fmla="*/ 6267878 w 6530408"/>
              <a:gd name="connsiteY31" fmla="*/ 1858572 h 5753325"/>
              <a:gd name="connsiteX32" fmla="*/ 6251146 w 6530408"/>
              <a:gd name="connsiteY32" fmla="*/ 1926167 h 5753325"/>
              <a:gd name="connsiteX33" fmla="*/ 6210686 w 6530408"/>
              <a:gd name="connsiteY33" fmla="*/ 2014834 h 5753325"/>
              <a:gd name="connsiteX34" fmla="*/ 6106652 w 6530408"/>
              <a:gd name="connsiteY34" fmla="*/ 2150572 h 5753325"/>
              <a:gd name="connsiteX35" fmla="*/ 6097813 w 6530408"/>
              <a:gd name="connsiteY35" fmla="*/ 2172208 h 5753325"/>
              <a:gd name="connsiteX36" fmla="*/ 6095990 w 6530408"/>
              <a:gd name="connsiteY36" fmla="*/ 2181185 h 5753325"/>
              <a:gd name="connsiteX37" fmla="*/ 6090126 w 6530408"/>
              <a:gd name="connsiteY37" fmla="*/ 2192533 h 5753325"/>
              <a:gd name="connsiteX38" fmla="*/ 6089503 w 6530408"/>
              <a:gd name="connsiteY38" fmla="*/ 2192543 h 5753325"/>
              <a:gd name="connsiteX39" fmla="*/ 6084946 w 6530408"/>
              <a:gd name="connsiteY39" fmla="*/ 2203694 h 5753325"/>
              <a:gd name="connsiteX40" fmla="*/ 5987861 w 6530408"/>
              <a:gd name="connsiteY40" fmla="*/ 2304868 h 5753325"/>
              <a:gd name="connsiteX41" fmla="*/ 5973439 w 6530408"/>
              <a:gd name="connsiteY41" fmla="*/ 2385635 h 5753325"/>
              <a:gd name="connsiteX42" fmla="*/ 5916727 w 6530408"/>
              <a:gd name="connsiteY42" fmla="*/ 2458777 h 5753325"/>
              <a:gd name="connsiteX43" fmla="*/ 5856524 w 6530408"/>
              <a:gd name="connsiteY43" fmla="*/ 2583281 h 5753325"/>
              <a:gd name="connsiteX44" fmla="*/ 5838091 w 6530408"/>
              <a:gd name="connsiteY44" fmla="*/ 2753474 h 5753325"/>
              <a:gd name="connsiteX45" fmla="*/ 5777471 w 6530408"/>
              <a:gd name="connsiteY45" fmla="*/ 2901570 h 5753325"/>
              <a:gd name="connsiteX46" fmla="*/ 5723992 w 6530408"/>
              <a:gd name="connsiteY46" fmla="*/ 2998752 h 5753325"/>
              <a:gd name="connsiteX47" fmla="*/ 5557886 w 6530408"/>
              <a:gd name="connsiteY47" fmla="*/ 3329735 h 5753325"/>
              <a:gd name="connsiteX48" fmla="*/ 5471501 w 6530408"/>
              <a:gd name="connsiteY48" fmla="*/ 3462221 h 5753325"/>
              <a:gd name="connsiteX49" fmla="*/ 5465154 w 6530408"/>
              <a:gd name="connsiteY49" fmla="*/ 3541065 h 5753325"/>
              <a:gd name="connsiteX50" fmla="*/ 5437889 w 6530408"/>
              <a:gd name="connsiteY50" fmla="*/ 3559927 h 5753325"/>
              <a:gd name="connsiteX51" fmla="*/ 5432770 w 6530408"/>
              <a:gd name="connsiteY51" fmla="*/ 3562948 h 5753325"/>
              <a:gd name="connsiteX52" fmla="*/ 5406795 w 6530408"/>
              <a:gd name="connsiteY52" fmla="*/ 3578594 h 5753325"/>
              <a:gd name="connsiteX53" fmla="*/ 5381495 w 6530408"/>
              <a:gd name="connsiteY53" fmla="*/ 3599883 h 5753325"/>
              <a:gd name="connsiteX54" fmla="*/ 5363689 w 6530408"/>
              <a:gd name="connsiteY54" fmla="*/ 3633299 h 5753325"/>
              <a:gd name="connsiteX55" fmla="*/ 5291870 w 6530408"/>
              <a:gd name="connsiteY55" fmla="*/ 3799039 h 5753325"/>
              <a:gd name="connsiteX56" fmla="*/ 5241600 w 6530408"/>
              <a:gd name="connsiteY56" fmla="*/ 3894238 h 5753325"/>
              <a:gd name="connsiteX57" fmla="*/ 5211041 w 6530408"/>
              <a:gd name="connsiteY57" fmla="*/ 3924184 h 5753325"/>
              <a:gd name="connsiteX58" fmla="*/ 5176073 w 6530408"/>
              <a:gd name="connsiteY58" fmla="*/ 3970179 h 5753325"/>
              <a:gd name="connsiteX59" fmla="*/ 5172826 w 6530408"/>
              <a:gd name="connsiteY59" fmla="*/ 3991773 h 5753325"/>
              <a:gd name="connsiteX60" fmla="*/ 5157053 w 6530408"/>
              <a:gd name="connsiteY60" fmla="*/ 3997708 h 5753325"/>
              <a:gd name="connsiteX61" fmla="*/ 5127922 w 6530408"/>
              <a:gd name="connsiteY61" fmla="*/ 4022660 h 5753325"/>
              <a:gd name="connsiteX62" fmla="*/ 5020872 w 6530408"/>
              <a:gd name="connsiteY62" fmla="*/ 4075951 h 5753325"/>
              <a:gd name="connsiteX63" fmla="*/ 4991410 w 6530408"/>
              <a:gd name="connsiteY63" fmla="*/ 4087598 h 5753325"/>
              <a:gd name="connsiteX64" fmla="*/ 4930112 w 6530408"/>
              <a:gd name="connsiteY64" fmla="*/ 4138459 h 5753325"/>
              <a:gd name="connsiteX65" fmla="*/ 4834224 w 6530408"/>
              <a:gd name="connsiteY65" fmla="*/ 4231643 h 5753325"/>
              <a:gd name="connsiteX66" fmla="*/ 4812599 w 6530408"/>
              <a:gd name="connsiteY66" fmla="*/ 4249449 h 5753325"/>
              <a:gd name="connsiteX67" fmla="*/ 4789188 w 6530408"/>
              <a:gd name="connsiteY67" fmla="*/ 4256678 h 5753325"/>
              <a:gd name="connsiteX68" fmla="*/ 4779554 w 6530408"/>
              <a:gd name="connsiteY68" fmla="*/ 4251313 h 5753325"/>
              <a:gd name="connsiteX69" fmla="*/ 4766885 w 6530408"/>
              <a:gd name="connsiteY69" fmla="*/ 4259812 h 5753325"/>
              <a:gd name="connsiteX70" fmla="*/ 4762510 w 6530408"/>
              <a:gd name="connsiteY70" fmla="*/ 4260383 h 5753325"/>
              <a:gd name="connsiteX71" fmla="*/ 4738416 w 6530408"/>
              <a:gd name="connsiteY71" fmla="*/ 4265355 h 5753325"/>
              <a:gd name="connsiteX72" fmla="*/ 4712007 w 6530408"/>
              <a:gd name="connsiteY72" fmla="*/ 4317892 h 5753325"/>
              <a:gd name="connsiteX73" fmla="*/ 4658930 w 6530408"/>
              <a:gd name="connsiteY73" fmla="*/ 4348041 h 5753325"/>
              <a:gd name="connsiteX74" fmla="*/ 4443526 w 6530408"/>
              <a:gd name="connsiteY74" fmla="*/ 4507851 h 5753325"/>
              <a:gd name="connsiteX75" fmla="*/ 4289766 w 6530408"/>
              <a:gd name="connsiteY75" fmla="*/ 4711450 h 5753325"/>
              <a:gd name="connsiteX76" fmla="*/ 4150870 w 6530408"/>
              <a:gd name="connsiteY76" fmla="*/ 4818480 h 5753325"/>
              <a:gd name="connsiteX77" fmla="*/ 4006639 w 6530408"/>
              <a:gd name="connsiteY77" fmla="*/ 4933815 h 5753325"/>
              <a:gd name="connsiteX78" fmla="*/ 3298210 w 6530408"/>
              <a:gd name="connsiteY78" fmla="*/ 5070790 h 5753325"/>
              <a:gd name="connsiteX79" fmla="*/ 2947678 w 6530408"/>
              <a:gd name="connsiteY79" fmla="*/ 5117869 h 5753325"/>
              <a:gd name="connsiteX80" fmla="*/ 2822169 w 6530408"/>
              <a:gd name="connsiteY80" fmla="*/ 5129396 h 5753325"/>
              <a:gd name="connsiteX81" fmla="*/ 2538773 w 6530408"/>
              <a:gd name="connsiteY81" fmla="*/ 5313397 h 5753325"/>
              <a:gd name="connsiteX82" fmla="*/ 2014500 w 6530408"/>
              <a:gd name="connsiteY82" fmla="*/ 5519744 h 5753325"/>
              <a:gd name="connsiteX83" fmla="*/ 1934391 w 6530408"/>
              <a:gd name="connsiteY83" fmla="*/ 5591335 h 5753325"/>
              <a:gd name="connsiteX84" fmla="*/ 1892550 w 6530408"/>
              <a:gd name="connsiteY84" fmla="*/ 5649708 h 5753325"/>
              <a:gd name="connsiteX85" fmla="*/ 1854769 w 6530408"/>
              <a:gd name="connsiteY85" fmla="*/ 5647691 h 5753325"/>
              <a:gd name="connsiteX86" fmla="*/ 1809461 w 6530408"/>
              <a:gd name="connsiteY86" fmla="*/ 5648628 h 5753325"/>
              <a:gd name="connsiteX87" fmla="*/ 1745150 w 6530408"/>
              <a:gd name="connsiteY87" fmla="*/ 5693879 h 5753325"/>
              <a:gd name="connsiteX88" fmla="*/ 1713375 w 6530408"/>
              <a:gd name="connsiteY88" fmla="*/ 5684672 h 5753325"/>
              <a:gd name="connsiteX89" fmla="*/ 1707808 w 6530408"/>
              <a:gd name="connsiteY89" fmla="*/ 5682611 h 5753325"/>
              <a:gd name="connsiteX90" fmla="*/ 1679313 w 6530408"/>
              <a:gd name="connsiteY90" fmla="*/ 5672360 h 5753325"/>
              <a:gd name="connsiteX91" fmla="*/ 1646933 w 6530408"/>
              <a:gd name="connsiteY91" fmla="*/ 5666227 h 5753325"/>
              <a:gd name="connsiteX92" fmla="*/ 1610055 w 6530408"/>
              <a:gd name="connsiteY92" fmla="*/ 5673643 h 5753325"/>
              <a:gd name="connsiteX93" fmla="*/ 1437641 w 6530408"/>
              <a:gd name="connsiteY93" fmla="*/ 5723266 h 5753325"/>
              <a:gd name="connsiteX94" fmla="*/ 1332869 w 6530408"/>
              <a:gd name="connsiteY94" fmla="*/ 5744752 h 5753325"/>
              <a:gd name="connsiteX95" fmla="*/ 1290525 w 6530408"/>
              <a:gd name="connsiteY95" fmla="*/ 5740036 h 5753325"/>
              <a:gd name="connsiteX96" fmla="*/ 1233107 w 6530408"/>
              <a:gd name="connsiteY96" fmla="*/ 5742106 h 5753325"/>
              <a:gd name="connsiteX97" fmla="*/ 1214532 w 6530408"/>
              <a:gd name="connsiteY97" fmla="*/ 5753325 h 5753325"/>
              <a:gd name="connsiteX98" fmla="*/ 1199955 w 6530408"/>
              <a:gd name="connsiteY98" fmla="*/ 5744831 h 5753325"/>
              <a:gd name="connsiteX99" fmla="*/ 1162337 w 6530408"/>
              <a:gd name="connsiteY99" fmla="*/ 5738048 h 5753325"/>
              <a:gd name="connsiteX100" fmla="*/ 1053457 w 6530408"/>
              <a:gd name="connsiteY100" fmla="*/ 5688676 h 5753325"/>
              <a:gd name="connsiteX101" fmla="*/ 1025798 w 6530408"/>
              <a:gd name="connsiteY101" fmla="*/ 5673166 h 5753325"/>
              <a:gd name="connsiteX102" fmla="*/ 947900 w 6530408"/>
              <a:gd name="connsiteY102" fmla="*/ 5657848 h 5753325"/>
              <a:gd name="connsiteX103" fmla="*/ 815627 w 6530408"/>
              <a:gd name="connsiteY103" fmla="*/ 5642557 h 5753325"/>
              <a:gd name="connsiteX104" fmla="*/ 788251 w 6530408"/>
              <a:gd name="connsiteY104" fmla="*/ 5637065 h 5753325"/>
              <a:gd name="connsiteX105" fmla="*/ 767822 w 6530408"/>
              <a:gd name="connsiteY105" fmla="*/ 5623450 h 5753325"/>
              <a:gd name="connsiteX106" fmla="*/ 765791 w 6530408"/>
              <a:gd name="connsiteY106" fmla="*/ 5612539 h 5753325"/>
              <a:gd name="connsiteX107" fmla="*/ 751230 w 6530408"/>
              <a:gd name="connsiteY107" fmla="*/ 5608092 h 5753325"/>
              <a:gd name="connsiteX108" fmla="*/ 748008 w 6530408"/>
              <a:gd name="connsiteY108" fmla="*/ 5605052 h 5753325"/>
              <a:gd name="connsiteX109" fmla="*/ 728871 w 6530408"/>
              <a:gd name="connsiteY109" fmla="*/ 5589469 h 5753325"/>
              <a:gd name="connsiteX110" fmla="*/ 671898 w 6530408"/>
              <a:gd name="connsiteY110" fmla="*/ 5602363 h 5753325"/>
              <a:gd name="connsiteX111" fmla="*/ 615065 w 6530408"/>
              <a:gd name="connsiteY111" fmla="*/ 5580257 h 5753325"/>
              <a:gd name="connsiteX112" fmla="*/ 355785 w 6530408"/>
              <a:gd name="connsiteY112" fmla="*/ 5514383 h 5753325"/>
              <a:gd name="connsiteX113" fmla="*/ 102269 w 6530408"/>
              <a:gd name="connsiteY113" fmla="*/ 5524347 h 5753325"/>
              <a:gd name="connsiteX114" fmla="*/ 13160 w 6530408"/>
              <a:gd name="connsiteY114" fmla="*/ 5514159 h 5753325"/>
              <a:gd name="connsiteX115" fmla="*/ 0 w 6530408"/>
              <a:gd name="connsiteY115" fmla="*/ 5511735 h 5753325"/>
              <a:gd name="connsiteX116" fmla="*/ 0 w 6530408"/>
              <a:gd name="connsiteY116" fmla="*/ 0 h 5753325"/>
              <a:gd name="connsiteX0" fmla="*/ 0 w 6506836"/>
              <a:gd name="connsiteY0" fmla="*/ 0 h 5753325"/>
              <a:gd name="connsiteX1" fmla="*/ 6438980 w 6506836"/>
              <a:gd name="connsiteY1" fmla="*/ 0 h 5753325"/>
              <a:gd name="connsiteX2" fmla="*/ 6439047 w 6506836"/>
              <a:gd name="connsiteY2" fmla="*/ 147 h 5753325"/>
              <a:gd name="connsiteX3" fmla="*/ 6443456 w 6506836"/>
              <a:gd name="connsiteY3" fmla="*/ 130105 h 5753325"/>
              <a:gd name="connsiteX4" fmla="*/ 6447632 w 6506836"/>
              <a:gd name="connsiteY4" fmla="*/ 170016 h 5753325"/>
              <a:gd name="connsiteX5" fmla="*/ 6465936 w 6506836"/>
              <a:gd name="connsiteY5" fmla="*/ 274847 h 5753325"/>
              <a:gd name="connsiteX6" fmla="*/ 6506836 w 6506836"/>
              <a:gd name="connsiteY6" fmla="*/ 331778 h 5753325"/>
              <a:gd name="connsiteX7" fmla="*/ 6488360 w 6506836"/>
              <a:gd name="connsiteY7" fmla="*/ 535865 h 5753325"/>
              <a:gd name="connsiteX8" fmla="*/ 6492864 w 6506836"/>
              <a:gd name="connsiteY8" fmla="*/ 615799 h 5753325"/>
              <a:gd name="connsiteX9" fmla="*/ 6459988 w 6506836"/>
              <a:gd name="connsiteY9" fmla="*/ 707628 h 5753325"/>
              <a:gd name="connsiteX10" fmla="*/ 6453989 w 6506836"/>
              <a:gd name="connsiteY10" fmla="*/ 711876 h 5753325"/>
              <a:gd name="connsiteX11" fmla="*/ 6453209 w 6506836"/>
              <a:gd name="connsiteY11" fmla="*/ 719127 h 5753325"/>
              <a:gd name="connsiteX12" fmla="*/ 6457662 w 6506836"/>
              <a:gd name="connsiteY12" fmla="*/ 723331 h 5753325"/>
              <a:gd name="connsiteX13" fmla="*/ 6447445 w 6506836"/>
              <a:gd name="connsiteY13" fmla="*/ 780003 h 5753325"/>
              <a:gd name="connsiteX14" fmla="*/ 6426552 w 6506836"/>
              <a:gd name="connsiteY14" fmla="*/ 845805 h 5753325"/>
              <a:gd name="connsiteX15" fmla="*/ 6434072 w 6506836"/>
              <a:gd name="connsiteY15" fmla="*/ 910733 h 5753325"/>
              <a:gd name="connsiteX16" fmla="*/ 6432570 w 6506836"/>
              <a:gd name="connsiteY16" fmla="*/ 983394 h 5753325"/>
              <a:gd name="connsiteX17" fmla="*/ 6431878 w 6506836"/>
              <a:gd name="connsiteY17" fmla="*/ 1026728 h 5753325"/>
              <a:gd name="connsiteX18" fmla="*/ 6414269 w 6506836"/>
              <a:gd name="connsiteY18" fmla="*/ 1151111 h 5753325"/>
              <a:gd name="connsiteX19" fmla="*/ 6371722 w 6506836"/>
              <a:gd name="connsiteY19" fmla="*/ 1318080 h 5753325"/>
              <a:gd name="connsiteX20" fmla="*/ 6356023 w 6506836"/>
              <a:gd name="connsiteY20" fmla="*/ 1356227 h 5753325"/>
              <a:gd name="connsiteX21" fmla="*/ 6356157 w 6506836"/>
              <a:gd name="connsiteY21" fmla="*/ 1361967 h 5753325"/>
              <a:gd name="connsiteX22" fmla="*/ 6350613 w 6506836"/>
              <a:gd name="connsiteY22" fmla="*/ 1393569 h 5753325"/>
              <a:gd name="connsiteX23" fmla="*/ 6357062 w 6506836"/>
              <a:gd name="connsiteY23" fmla="*/ 1444071 h 5753325"/>
              <a:gd name="connsiteX24" fmla="*/ 6364832 w 6506836"/>
              <a:gd name="connsiteY24" fmla="*/ 1478763 h 5753325"/>
              <a:gd name="connsiteX25" fmla="*/ 6369745 w 6506836"/>
              <a:gd name="connsiteY25" fmla="*/ 1495680 h 5753325"/>
              <a:gd name="connsiteX26" fmla="*/ 6370898 w 6506836"/>
              <a:gd name="connsiteY26" fmla="*/ 1513331 h 5753325"/>
              <a:gd name="connsiteX27" fmla="*/ 6368801 w 6506836"/>
              <a:gd name="connsiteY27" fmla="*/ 1527414 h 5753325"/>
              <a:gd name="connsiteX28" fmla="*/ 6359177 w 6506836"/>
              <a:gd name="connsiteY28" fmla="*/ 1639513 h 5753325"/>
              <a:gd name="connsiteX29" fmla="*/ 6299489 w 6506836"/>
              <a:gd name="connsiteY29" fmla="*/ 1784860 h 5753325"/>
              <a:gd name="connsiteX30" fmla="*/ 6267878 w 6506836"/>
              <a:gd name="connsiteY30" fmla="*/ 1858572 h 5753325"/>
              <a:gd name="connsiteX31" fmla="*/ 6251146 w 6506836"/>
              <a:gd name="connsiteY31" fmla="*/ 1926167 h 5753325"/>
              <a:gd name="connsiteX32" fmla="*/ 6210686 w 6506836"/>
              <a:gd name="connsiteY32" fmla="*/ 2014834 h 5753325"/>
              <a:gd name="connsiteX33" fmla="*/ 6106652 w 6506836"/>
              <a:gd name="connsiteY33" fmla="*/ 2150572 h 5753325"/>
              <a:gd name="connsiteX34" fmla="*/ 6097813 w 6506836"/>
              <a:gd name="connsiteY34" fmla="*/ 2172208 h 5753325"/>
              <a:gd name="connsiteX35" fmla="*/ 6095990 w 6506836"/>
              <a:gd name="connsiteY35" fmla="*/ 2181185 h 5753325"/>
              <a:gd name="connsiteX36" fmla="*/ 6090126 w 6506836"/>
              <a:gd name="connsiteY36" fmla="*/ 2192533 h 5753325"/>
              <a:gd name="connsiteX37" fmla="*/ 6089503 w 6506836"/>
              <a:gd name="connsiteY37" fmla="*/ 2192543 h 5753325"/>
              <a:gd name="connsiteX38" fmla="*/ 6084946 w 6506836"/>
              <a:gd name="connsiteY38" fmla="*/ 2203694 h 5753325"/>
              <a:gd name="connsiteX39" fmla="*/ 5987861 w 6506836"/>
              <a:gd name="connsiteY39" fmla="*/ 2304868 h 5753325"/>
              <a:gd name="connsiteX40" fmla="*/ 5973439 w 6506836"/>
              <a:gd name="connsiteY40" fmla="*/ 2385635 h 5753325"/>
              <a:gd name="connsiteX41" fmla="*/ 5916727 w 6506836"/>
              <a:gd name="connsiteY41" fmla="*/ 2458777 h 5753325"/>
              <a:gd name="connsiteX42" fmla="*/ 5856524 w 6506836"/>
              <a:gd name="connsiteY42" fmla="*/ 2583281 h 5753325"/>
              <a:gd name="connsiteX43" fmla="*/ 5838091 w 6506836"/>
              <a:gd name="connsiteY43" fmla="*/ 2753474 h 5753325"/>
              <a:gd name="connsiteX44" fmla="*/ 5777471 w 6506836"/>
              <a:gd name="connsiteY44" fmla="*/ 2901570 h 5753325"/>
              <a:gd name="connsiteX45" fmla="*/ 5723992 w 6506836"/>
              <a:gd name="connsiteY45" fmla="*/ 2998752 h 5753325"/>
              <a:gd name="connsiteX46" fmla="*/ 5557886 w 6506836"/>
              <a:gd name="connsiteY46" fmla="*/ 3329735 h 5753325"/>
              <a:gd name="connsiteX47" fmla="*/ 5471501 w 6506836"/>
              <a:gd name="connsiteY47" fmla="*/ 3462221 h 5753325"/>
              <a:gd name="connsiteX48" fmla="*/ 5465154 w 6506836"/>
              <a:gd name="connsiteY48" fmla="*/ 3541065 h 5753325"/>
              <a:gd name="connsiteX49" fmla="*/ 5437889 w 6506836"/>
              <a:gd name="connsiteY49" fmla="*/ 3559927 h 5753325"/>
              <a:gd name="connsiteX50" fmla="*/ 5432770 w 6506836"/>
              <a:gd name="connsiteY50" fmla="*/ 3562948 h 5753325"/>
              <a:gd name="connsiteX51" fmla="*/ 5406795 w 6506836"/>
              <a:gd name="connsiteY51" fmla="*/ 3578594 h 5753325"/>
              <a:gd name="connsiteX52" fmla="*/ 5381495 w 6506836"/>
              <a:gd name="connsiteY52" fmla="*/ 3599883 h 5753325"/>
              <a:gd name="connsiteX53" fmla="*/ 5363689 w 6506836"/>
              <a:gd name="connsiteY53" fmla="*/ 3633299 h 5753325"/>
              <a:gd name="connsiteX54" fmla="*/ 5291870 w 6506836"/>
              <a:gd name="connsiteY54" fmla="*/ 3799039 h 5753325"/>
              <a:gd name="connsiteX55" fmla="*/ 5241600 w 6506836"/>
              <a:gd name="connsiteY55" fmla="*/ 3894238 h 5753325"/>
              <a:gd name="connsiteX56" fmla="*/ 5211041 w 6506836"/>
              <a:gd name="connsiteY56" fmla="*/ 3924184 h 5753325"/>
              <a:gd name="connsiteX57" fmla="*/ 5176073 w 6506836"/>
              <a:gd name="connsiteY57" fmla="*/ 3970179 h 5753325"/>
              <a:gd name="connsiteX58" fmla="*/ 5172826 w 6506836"/>
              <a:gd name="connsiteY58" fmla="*/ 3991773 h 5753325"/>
              <a:gd name="connsiteX59" fmla="*/ 5157053 w 6506836"/>
              <a:gd name="connsiteY59" fmla="*/ 3997708 h 5753325"/>
              <a:gd name="connsiteX60" fmla="*/ 5127922 w 6506836"/>
              <a:gd name="connsiteY60" fmla="*/ 4022660 h 5753325"/>
              <a:gd name="connsiteX61" fmla="*/ 5020872 w 6506836"/>
              <a:gd name="connsiteY61" fmla="*/ 4075951 h 5753325"/>
              <a:gd name="connsiteX62" fmla="*/ 4991410 w 6506836"/>
              <a:gd name="connsiteY62" fmla="*/ 4087598 h 5753325"/>
              <a:gd name="connsiteX63" fmla="*/ 4930112 w 6506836"/>
              <a:gd name="connsiteY63" fmla="*/ 4138459 h 5753325"/>
              <a:gd name="connsiteX64" fmla="*/ 4834224 w 6506836"/>
              <a:gd name="connsiteY64" fmla="*/ 4231643 h 5753325"/>
              <a:gd name="connsiteX65" fmla="*/ 4812599 w 6506836"/>
              <a:gd name="connsiteY65" fmla="*/ 4249449 h 5753325"/>
              <a:gd name="connsiteX66" fmla="*/ 4789188 w 6506836"/>
              <a:gd name="connsiteY66" fmla="*/ 4256678 h 5753325"/>
              <a:gd name="connsiteX67" fmla="*/ 4779554 w 6506836"/>
              <a:gd name="connsiteY67" fmla="*/ 4251313 h 5753325"/>
              <a:gd name="connsiteX68" fmla="*/ 4766885 w 6506836"/>
              <a:gd name="connsiteY68" fmla="*/ 4259812 h 5753325"/>
              <a:gd name="connsiteX69" fmla="*/ 4762510 w 6506836"/>
              <a:gd name="connsiteY69" fmla="*/ 4260383 h 5753325"/>
              <a:gd name="connsiteX70" fmla="*/ 4738416 w 6506836"/>
              <a:gd name="connsiteY70" fmla="*/ 4265355 h 5753325"/>
              <a:gd name="connsiteX71" fmla="*/ 4712007 w 6506836"/>
              <a:gd name="connsiteY71" fmla="*/ 4317892 h 5753325"/>
              <a:gd name="connsiteX72" fmla="*/ 4658930 w 6506836"/>
              <a:gd name="connsiteY72" fmla="*/ 4348041 h 5753325"/>
              <a:gd name="connsiteX73" fmla="*/ 4443526 w 6506836"/>
              <a:gd name="connsiteY73" fmla="*/ 4507851 h 5753325"/>
              <a:gd name="connsiteX74" fmla="*/ 4289766 w 6506836"/>
              <a:gd name="connsiteY74" fmla="*/ 4711450 h 5753325"/>
              <a:gd name="connsiteX75" fmla="*/ 4150870 w 6506836"/>
              <a:gd name="connsiteY75" fmla="*/ 4818480 h 5753325"/>
              <a:gd name="connsiteX76" fmla="*/ 4006639 w 6506836"/>
              <a:gd name="connsiteY76" fmla="*/ 4933815 h 5753325"/>
              <a:gd name="connsiteX77" fmla="*/ 3298210 w 6506836"/>
              <a:gd name="connsiteY77" fmla="*/ 5070790 h 5753325"/>
              <a:gd name="connsiteX78" fmla="*/ 2947678 w 6506836"/>
              <a:gd name="connsiteY78" fmla="*/ 5117869 h 5753325"/>
              <a:gd name="connsiteX79" fmla="*/ 2822169 w 6506836"/>
              <a:gd name="connsiteY79" fmla="*/ 5129396 h 5753325"/>
              <a:gd name="connsiteX80" fmla="*/ 2538773 w 6506836"/>
              <a:gd name="connsiteY80" fmla="*/ 5313397 h 5753325"/>
              <a:gd name="connsiteX81" fmla="*/ 2014500 w 6506836"/>
              <a:gd name="connsiteY81" fmla="*/ 5519744 h 5753325"/>
              <a:gd name="connsiteX82" fmla="*/ 1934391 w 6506836"/>
              <a:gd name="connsiteY82" fmla="*/ 5591335 h 5753325"/>
              <a:gd name="connsiteX83" fmla="*/ 1892550 w 6506836"/>
              <a:gd name="connsiteY83" fmla="*/ 5649708 h 5753325"/>
              <a:gd name="connsiteX84" fmla="*/ 1854769 w 6506836"/>
              <a:gd name="connsiteY84" fmla="*/ 5647691 h 5753325"/>
              <a:gd name="connsiteX85" fmla="*/ 1809461 w 6506836"/>
              <a:gd name="connsiteY85" fmla="*/ 5648628 h 5753325"/>
              <a:gd name="connsiteX86" fmla="*/ 1745150 w 6506836"/>
              <a:gd name="connsiteY86" fmla="*/ 5693879 h 5753325"/>
              <a:gd name="connsiteX87" fmla="*/ 1713375 w 6506836"/>
              <a:gd name="connsiteY87" fmla="*/ 5684672 h 5753325"/>
              <a:gd name="connsiteX88" fmla="*/ 1707808 w 6506836"/>
              <a:gd name="connsiteY88" fmla="*/ 5682611 h 5753325"/>
              <a:gd name="connsiteX89" fmla="*/ 1679313 w 6506836"/>
              <a:gd name="connsiteY89" fmla="*/ 5672360 h 5753325"/>
              <a:gd name="connsiteX90" fmla="*/ 1646933 w 6506836"/>
              <a:gd name="connsiteY90" fmla="*/ 5666227 h 5753325"/>
              <a:gd name="connsiteX91" fmla="*/ 1610055 w 6506836"/>
              <a:gd name="connsiteY91" fmla="*/ 5673643 h 5753325"/>
              <a:gd name="connsiteX92" fmla="*/ 1437641 w 6506836"/>
              <a:gd name="connsiteY92" fmla="*/ 5723266 h 5753325"/>
              <a:gd name="connsiteX93" fmla="*/ 1332869 w 6506836"/>
              <a:gd name="connsiteY93" fmla="*/ 5744752 h 5753325"/>
              <a:gd name="connsiteX94" fmla="*/ 1290525 w 6506836"/>
              <a:gd name="connsiteY94" fmla="*/ 5740036 h 5753325"/>
              <a:gd name="connsiteX95" fmla="*/ 1233107 w 6506836"/>
              <a:gd name="connsiteY95" fmla="*/ 5742106 h 5753325"/>
              <a:gd name="connsiteX96" fmla="*/ 1214532 w 6506836"/>
              <a:gd name="connsiteY96" fmla="*/ 5753325 h 5753325"/>
              <a:gd name="connsiteX97" fmla="*/ 1199955 w 6506836"/>
              <a:gd name="connsiteY97" fmla="*/ 5744831 h 5753325"/>
              <a:gd name="connsiteX98" fmla="*/ 1162337 w 6506836"/>
              <a:gd name="connsiteY98" fmla="*/ 5738048 h 5753325"/>
              <a:gd name="connsiteX99" fmla="*/ 1053457 w 6506836"/>
              <a:gd name="connsiteY99" fmla="*/ 5688676 h 5753325"/>
              <a:gd name="connsiteX100" fmla="*/ 1025798 w 6506836"/>
              <a:gd name="connsiteY100" fmla="*/ 5673166 h 5753325"/>
              <a:gd name="connsiteX101" fmla="*/ 947900 w 6506836"/>
              <a:gd name="connsiteY101" fmla="*/ 5657848 h 5753325"/>
              <a:gd name="connsiteX102" fmla="*/ 815627 w 6506836"/>
              <a:gd name="connsiteY102" fmla="*/ 5642557 h 5753325"/>
              <a:gd name="connsiteX103" fmla="*/ 788251 w 6506836"/>
              <a:gd name="connsiteY103" fmla="*/ 5637065 h 5753325"/>
              <a:gd name="connsiteX104" fmla="*/ 767822 w 6506836"/>
              <a:gd name="connsiteY104" fmla="*/ 5623450 h 5753325"/>
              <a:gd name="connsiteX105" fmla="*/ 765791 w 6506836"/>
              <a:gd name="connsiteY105" fmla="*/ 5612539 h 5753325"/>
              <a:gd name="connsiteX106" fmla="*/ 751230 w 6506836"/>
              <a:gd name="connsiteY106" fmla="*/ 5608092 h 5753325"/>
              <a:gd name="connsiteX107" fmla="*/ 748008 w 6506836"/>
              <a:gd name="connsiteY107" fmla="*/ 5605052 h 5753325"/>
              <a:gd name="connsiteX108" fmla="*/ 728871 w 6506836"/>
              <a:gd name="connsiteY108" fmla="*/ 5589469 h 5753325"/>
              <a:gd name="connsiteX109" fmla="*/ 671898 w 6506836"/>
              <a:gd name="connsiteY109" fmla="*/ 5602363 h 5753325"/>
              <a:gd name="connsiteX110" fmla="*/ 615065 w 6506836"/>
              <a:gd name="connsiteY110" fmla="*/ 5580257 h 5753325"/>
              <a:gd name="connsiteX111" fmla="*/ 355785 w 6506836"/>
              <a:gd name="connsiteY111" fmla="*/ 5514383 h 5753325"/>
              <a:gd name="connsiteX112" fmla="*/ 102269 w 6506836"/>
              <a:gd name="connsiteY112" fmla="*/ 5524347 h 5753325"/>
              <a:gd name="connsiteX113" fmla="*/ 13160 w 6506836"/>
              <a:gd name="connsiteY113" fmla="*/ 5514159 h 5753325"/>
              <a:gd name="connsiteX114" fmla="*/ 0 w 6506836"/>
              <a:gd name="connsiteY114" fmla="*/ 5511735 h 5753325"/>
              <a:gd name="connsiteX115" fmla="*/ 0 w 6506836"/>
              <a:gd name="connsiteY115" fmla="*/ 0 h 5753325"/>
              <a:gd name="connsiteX0" fmla="*/ 0 w 6492864"/>
              <a:gd name="connsiteY0" fmla="*/ 0 h 5753325"/>
              <a:gd name="connsiteX1" fmla="*/ 6438980 w 6492864"/>
              <a:gd name="connsiteY1" fmla="*/ 0 h 5753325"/>
              <a:gd name="connsiteX2" fmla="*/ 6439047 w 6492864"/>
              <a:gd name="connsiteY2" fmla="*/ 147 h 5753325"/>
              <a:gd name="connsiteX3" fmla="*/ 6443456 w 6492864"/>
              <a:gd name="connsiteY3" fmla="*/ 130105 h 5753325"/>
              <a:gd name="connsiteX4" fmla="*/ 6447632 w 6492864"/>
              <a:gd name="connsiteY4" fmla="*/ 170016 h 5753325"/>
              <a:gd name="connsiteX5" fmla="*/ 6465936 w 6492864"/>
              <a:gd name="connsiteY5" fmla="*/ 274847 h 5753325"/>
              <a:gd name="connsiteX6" fmla="*/ 6488360 w 6492864"/>
              <a:gd name="connsiteY6" fmla="*/ 535865 h 5753325"/>
              <a:gd name="connsiteX7" fmla="*/ 6492864 w 6492864"/>
              <a:gd name="connsiteY7" fmla="*/ 615799 h 5753325"/>
              <a:gd name="connsiteX8" fmla="*/ 6459988 w 6492864"/>
              <a:gd name="connsiteY8" fmla="*/ 707628 h 5753325"/>
              <a:gd name="connsiteX9" fmla="*/ 6453989 w 6492864"/>
              <a:gd name="connsiteY9" fmla="*/ 711876 h 5753325"/>
              <a:gd name="connsiteX10" fmla="*/ 6453209 w 6492864"/>
              <a:gd name="connsiteY10" fmla="*/ 719127 h 5753325"/>
              <a:gd name="connsiteX11" fmla="*/ 6457662 w 6492864"/>
              <a:gd name="connsiteY11" fmla="*/ 723331 h 5753325"/>
              <a:gd name="connsiteX12" fmla="*/ 6447445 w 6492864"/>
              <a:gd name="connsiteY12" fmla="*/ 780003 h 5753325"/>
              <a:gd name="connsiteX13" fmla="*/ 6426552 w 6492864"/>
              <a:gd name="connsiteY13" fmla="*/ 845805 h 5753325"/>
              <a:gd name="connsiteX14" fmla="*/ 6434072 w 6492864"/>
              <a:gd name="connsiteY14" fmla="*/ 910733 h 5753325"/>
              <a:gd name="connsiteX15" fmla="*/ 6432570 w 6492864"/>
              <a:gd name="connsiteY15" fmla="*/ 983394 h 5753325"/>
              <a:gd name="connsiteX16" fmla="*/ 6431878 w 6492864"/>
              <a:gd name="connsiteY16" fmla="*/ 1026728 h 5753325"/>
              <a:gd name="connsiteX17" fmla="*/ 6414269 w 6492864"/>
              <a:gd name="connsiteY17" fmla="*/ 1151111 h 5753325"/>
              <a:gd name="connsiteX18" fmla="*/ 6371722 w 6492864"/>
              <a:gd name="connsiteY18" fmla="*/ 1318080 h 5753325"/>
              <a:gd name="connsiteX19" fmla="*/ 6356023 w 6492864"/>
              <a:gd name="connsiteY19" fmla="*/ 1356227 h 5753325"/>
              <a:gd name="connsiteX20" fmla="*/ 6356157 w 6492864"/>
              <a:gd name="connsiteY20" fmla="*/ 1361967 h 5753325"/>
              <a:gd name="connsiteX21" fmla="*/ 6350613 w 6492864"/>
              <a:gd name="connsiteY21" fmla="*/ 1393569 h 5753325"/>
              <a:gd name="connsiteX22" fmla="*/ 6357062 w 6492864"/>
              <a:gd name="connsiteY22" fmla="*/ 1444071 h 5753325"/>
              <a:gd name="connsiteX23" fmla="*/ 6364832 w 6492864"/>
              <a:gd name="connsiteY23" fmla="*/ 1478763 h 5753325"/>
              <a:gd name="connsiteX24" fmla="*/ 6369745 w 6492864"/>
              <a:gd name="connsiteY24" fmla="*/ 1495680 h 5753325"/>
              <a:gd name="connsiteX25" fmla="*/ 6370898 w 6492864"/>
              <a:gd name="connsiteY25" fmla="*/ 1513331 h 5753325"/>
              <a:gd name="connsiteX26" fmla="*/ 6368801 w 6492864"/>
              <a:gd name="connsiteY26" fmla="*/ 1527414 h 5753325"/>
              <a:gd name="connsiteX27" fmla="*/ 6359177 w 6492864"/>
              <a:gd name="connsiteY27" fmla="*/ 1639513 h 5753325"/>
              <a:gd name="connsiteX28" fmla="*/ 6299489 w 6492864"/>
              <a:gd name="connsiteY28" fmla="*/ 1784860 h 5753325"/>
              <a:gd name="connsiteX29" fmla="*/ 6267878 w 6492864"/>
              <a:gd name="connsiteY29" fmla="*/ 1858572 h 5753325"/>
              <a:gd name="connsiteX30" fmla="*/ 6251146 w 6492864"/>
              <a:gd name="connsiteY30" fmla="*/ 1926167 h 5753325"/>
              <a:gd name="connsiteX31" fmla="*/ 6210686 w 6492864"/>
              <a:gd name="connsiteY31" fmla="*/ 2014834 h 5753325"/>
              <a:gd name="connsiteX32" fmla="*/ 6106652 w 6492864"/>
              <a:gd name="connsiteY32" fmla="*/ 2150572 h 5753325"/>
              <a:gd name="connsiteX33" fmla="*/ 6097813 w 6492864"/>
              <a:gd name="connsiteY33" fmla="*/ 2172208 h 5753325"/>
              <a:gd name="connsiteX34" fmla="*/ 6095990 w 6492864"/>
              <a:gd name="connsiteY34" fmla="*/ 2181185 h 5753325"/>
              <a:gd name="connsiteX35" fmla="*/ 6090126 w 6492864"/>
              <a:gd name="connsiteY35" fmla="*/ 2192533 h 5753325"/>
              <a:gd name="connsiteX36" fmla="*/ 6089503 w 6492864"/>
              <a:gd name="connsiteY36" fmla="*/ 2192543 h 5753325"/>
              <a:gd name="connsiteX37" fmla="*/ 6084946 w 6492864"/>
              <a:gd name="connsiteY37" fmla="*/ 2203694 h 5753325"/>
              <a:gd name="connsiteX38" fmla="*/ 5987861 w 6492864"/>
              <a:gd name="connsiteY38" fmla="*/ 2304868 h 5753325"/>
              <a:gd name="connsiteX39" fmla="*/ 5973439 w 6492864"/>
              <a:gd name="connsiteY39" fmla="*/ 2385635 h 5753325"/>
              <a:gd name="connsiteX40" fmla="*/ 5916727 w 6492864"/>
              <a:gd name="connsiteY40" fmla="*/ 2458777 h 5753325"/>
              <a:gd name="connsiteX41" fmla="*/ 5856524 w 6492864"/>
              <a:gd name="connsiteY41" fmla="*/ 2583281 h 5753325"/>
              <a:gd name="connsiteX42" fmla="*/ 5838091 w 6492864"/>
              <a:gd name="connsiteY42" fmla="*/ 2753474 h 5753325"/>
              <a:gd name="connsiteX43" fmla="*/ 5777471 w 6492864"/>
              <a:gd name="connsiteY43" fmla="*/ 2901570 h 5753325"/>
              <a:gd name="connsiteX44" fmla="*/ 5723992 w 6492864"/>
              <a:gd name="connsiteY44" fmla="*/ 2998752 h 5753325"/>
              <a:gd name="connsiteX45" fmla="*/ 5557886 w 6492864"/>
              <a:gd name="connsiteY45" fmla="*/ 3329735 h 5753325"/>
              <a:gd name="connsiteX46" fmla="*/ 5471501 w 6492864"/>
              <a:gd name="connsiteY46" fmla="*/ 3462221 h 5753325"/>
              <a:gd name="connsiteX47" fmla="*/ 5465154 w 6492864"/>
              <a:gd name="connsiteY47" fmla="*/ 3541065 h 5753325"/>
              <a:gd name="connsiteX48" fmla="*/ 5437889 w 6492864"/>
              <a:gd name="connsiteY48" fmla="*/ 3559927 h 5753325"/>
              <a:gd name="connsiteX49" fmla="*/ 5432770 w 6492864"/>
              <a:gd name="connsiteY49" fmla="*/ 3562948 h 5753325"/>
              <a:gd name="connsiteX50" fmla="*/ 5406795 w 6492864"/>
              <a:gd name="connsiteY50" fmla="*/ 3578594 h 5753325"/>
              <a:gd name="connsiteX51" fmla="*/ 5381495 w 6492864"/>
              <a:gd name="connsiteY51" fmla="*/ 3599883 h 5753325"/>
              <a:gd name="connsiteX52" fmla="*/ 5363689 w 6492864"/>
              <a:gd name="connsiteY52" fmla="*/ 3633299 h 5753325"/>
              <a:gd name="connsiteX53" fmla="*/ 5291870 w 6492864"/>
              <a:gd name="connsiteY53" fmla="*/ 3799039 h 5753325"/>
              <a:gd name="connsiteX54" fmla="*/ 5241600 w 6492864"/>
              <a:gd name="connsiteY54" fmla="*/ 3894238 h 5753325"/>
              <a:gd name="connsiteX55" fmla="*/ 5211041 w 6492864"/>
              <a:gd name="connsiteY55" fmla="*/ 3924184 h 5753325"/>
              <a:gd name="connsiteX56" fmla="*/ 5176073 w 6492864"/>
              <a:gd name="connsiteY56" fmla="*/ 3970179 h 5753325"/>
              <a:gd name="connsiteX57" fmla="*/ 5172826 w 6492864"/>
              <a:gd name="connsiteY57" fmla="*/ 3991773 h 5753325"/>
              <a:gd name="connsiteX58" fmla="*/ 5157053 w 6492864"/>
              <a:gd name="connsiteY58" fmla="*/ 3997708 h 5753325"/>
              <a:gd name="connsiteX59" fmla="*/ 5127922 w 6492864"/>
              <a:gd name="connsiteY59" fmla="*/ 4022660 h 5753325"/>
              <a:gd name="connsiteX60" fmla="*/ 5020872 w 6492864"/>
              <a:gd name="connsiteY60" fmla="*/ 4075951 h 5753325"/>
              <a:gd name="connsiteX61" fmla="*/ 4991410 w 6492864"/>
              <a:gd name="connsiteY61" fmla="*/ 4087598 h 5753325"/>
              <a:gd name="connsiteX62" fmla="*/ 4930112 w 6492864"/>
              <a:gd name="connsiteY62" fmla="*/ 4138459 h 5753325"/>
              <a:gd name="connsiteX63" fmla="*/ 4834224 w 6492864"/>
              <a:gd name="connsiteY63" fmla="*/ 4231643 h 5753325"/>
              <a:gd name="connsiteX64" fmla="*/ 4812599 w 6492864"/>
              <a:gd name="connsiteY64" fmla="*/ 4249449 h 5753325"/>
              <a:gd name="connsiteX65" fmla="*/ 4789188 w 6492864"/>
              <a:gd name="connsiteY65" fmla="*/ 4256678 h 5753325"/>
              <a:gd name="connsiteX66" fmla="*/ 4779554 w 6492864"/>
              <a:gd name="connsiteY66" fmla="*/ 4251313 h 5753325"/>
              <a:gd name="connsiteX67" fmla="*/ 4766885 w 6492864"/>
              <a:gd name="connsiteY67" fmla="*/ 4259812 h 5753325"/>
              <a:gd name="connsiteX68" fmla="*/ 4762510 w 6492864"/>
              <a:gd name="connsiteY68" fmla="*/ 4260383 h 5753325"/>
              <a:gd name="connsiteX69" fmla="*/ 4738416 w 6492864"/>
              <a:gd name="connsiteY69" fmla="*/ 4265355 h 5753325"/>
              <a:gd name="connsiteX70" fmla="*/ 4712007 w 6492864"/>
              <a:gd name="connsiteY70" fmla="*/ 4317892 h 5753325"/>
              <a:gd name="connsiteX71" fmla="*/ 4658930 w 6492864"/>
              <a:gd name="connsiteY71" fmla="*/ 4348041 h 5753325"/>
              <a:gd name="connsiteX72" fmla="*/ 4443526 w 6492864"/>
              <a:gd name="connsiteY72" fmla="*/ 4507851 h 5753325"/>
              <a:gd name="connsiteX73" fmla="*/ 4289766 w 6492864"/>
              <a:gd name="connsiteY73" fmla="*/ 4711450 h 5753325"/>
              <a:gd name="connsiteX74" fmla="*/ 4150870 w 6492864"/>
              <a:gd name="connsiteY74" fmla="*/ 4818480 h 5753325"/>
              <a:gd name="connsiteX75" fmla="*/ 4006639 w 6492864"/>
              <a:gd name="connsiteY75" fmla="*/ 4933815 h 5753325"/>
              <a:gd name="connsiteX76" fmla="*/ 3298210 w 6492864"/>
              <a:gd name="connsiteY76" fmla="*/ 5070790 h 5753325"/>
              <a:gd name="connsiteX77" fmla="*/ 2947678 w 6492864"/>
              <a:gd name="connsiteY77" fmla="*/ 5117869 h 5753325"/>
              <a:gd name="connsiteX78" fmla="*/ 2822169 w 6492864"/>
              <a:gd name="connsiteY78" fmla="*/ 5129396 h 5753325"/>
              <a:gd name="connsiteX79" fmla="*/ 2538773 w 6492864"/>
              <a:gd name="connsiteY79" fmla="*/ 5313397 h 5753325"/>
              <a:gd name="connsiteX80" fmla="*/ 2014500 w 6492864"/>
              <a:gd name="connsiteY80" fmla="*/ 5519744 h 5753325"/>
              <a:gd name="connsiteX81" fmla="*/ 1934391 w 6492864"/>
              <a:gd name="connsiteY81" fmla="*/ 5591335 h 5753325"/>
              <a:gd name="connsiteX82" fmla="*/ 1892550 w 6492864"/>
              <a:gd name="connsiteY82" fmla="*/ 5649708 h 5753325"/>
              <a:gd name="connsiteX83" fmla="*/ 1854769 w 6492864"/>
              <a:gd name="connsiteY83" fmla="*/ 5647691 h 5753325"/>
              <a:gd name="connsiteX84" fmla="*/ 1809461 w 6492864"/>
              <a:gd name="connsiteY84" fmla="*/ 5648628 h 5753325"/>
              <a:gd name="connsiteX85" fmla="*/ 1745150 w 6492864"/>
              <a:gd name="connsiteY85" fmla="*/ 5693879 h 5753325"/>
              <a:gd name="connsiteX86" fmla="*/ 1713375 w 6492864"/>
              <a:gd name="connsiteY86" fmla="*/ 5684672 h 5753325"/>
              <a:gd name="connsiteX87" fmla="*/ 1707808 w 6492864"/>
              <a:gd name="connsiteY87" fmla="*/ 5682611 h 5753325"/>
              <a:gd name="connsiteX88" fmla="*/ 1679313 w 6492864"/>
              <a:gd name="connsiteY88" fmla="*/ 5672360 h 5753325"/>
              <a:gd name="connsiteX89" fmla="*/ 1646933 w 6492864"/>
              <a:gd name="connsiteY89" fmla="*/ 5666227 h 5753325"/>
              <a:gd name="connsiteX90" fmla="*/ 1610055 w 6492864"/>
              <a:gd name="connsiteY90" fmla="*/ 5673643 h 5753325"/>
              <a:gd name="connsiteX91" fmla="*/ 1437641 w 6492864"/>
              <a:gd name="connsiteY91" fmla="*/ 5723266 h 5753325"/>
              <a:gd name="connsiteX92" fmla="*/ 1332869 w 6492864"/>
              <a:gd name="connsiteY92" fmla="*/ 5744752 h 5753325"/>
              <a:gd name="connsiteX93" fmla="*/ 1290525 w 6492864"/>
              <a:gd name="connsiteY93" fmla="*/ 5740036 h 5753325"/>
              <a:gd name="connsiteX94" fmla="*/ 1233107 w 6492864"/>
              <a:gd name="connsiteY94" fmla="*/ 5742106 h 5753325"/>
              <a:gd name="connsiteX95" fmla="*/ 1214532 w 6492864"/>
              <a:gd name="connsiteY95" fmla="*/ 5753325 h 5753325"/>
              <a:gd name="connsiteX96" fmla="*/ 1199955 w 6492864"/>
              <a:gd name="connsiteY96" fmla="*/ 5744831 h 5753325"/>
              <a:gd name="connsiteX97" fmla="*/ 1162337 w 6492864"/>
              <a:gd name="connsiteY97" fmla="*/ 5738048 h 5753325"/>
              <a:gd name="connsiteX98" fmla="*/ 1053457 w 6492864"/>
              <a:gd name="connsiteY98" fmla="*/ 5688676 h 5753325"/>
              <a:gd name="connsiteX99" fmla="*/ 1025798 w 6492864"/>
              <a:gd name="connsiteY99" fmla="*/ 5673166 h 5753325"/>
              <a:gd name="connsiteX100" fmla="*/ 947900 w 6492864"/>
              <a:gd name="connsiteY100" fmla="*/ 5657848 h 5753325"/>
              <a:gd name="connsiteX101" fmla="*/ 815627 w 6492864"/>
              <a:gd name="connsiteY101" fmla="*/ 5642557 h 5753325"/>
              <a:gd name="connsiteX102" fmla="*/ 788251 w 6492864"/>
              <a:gd name="connsiteY102" fmla="*/ 5637065 h 5753325"/>
              <a:gd name="connsiteX103" fmla="*/ 767822 w 6492864"/>
              <a:gd name="connsiteY103" fmla="*/ 5623450 h 5753325"/>
              <a:gd name="connsiteX104" fmla="*/ 765791 w 6492864"/>
              <a:gd name="connsiteY104" fmla="*/ 5612539 h 5753325"/>
              <a:gd name="connsiteX105" fmla="*/ 751230 w 6492864"/>
              <a:gd name="connsiteY105" fmla="*/ 5608092 h 5753325"/>
              <a:gd name="connsiteX106" fmla="*/ 748008 w 6492864"/>
              <a:gd name="connsiteY106" fmla="*/ 5605052 h 5753325"/>
              <a:gd name="connsiteX107" fmla="*/ 728871 w 6492864"/>
              <a:gd name="connsiteY107" fmla="*/ 5589469 h 5753325"/>
              <a:gd name="connsiteX108" fmla="*/ 671898 w 6492864"/>
              <a:gd name="connsiteY108" fmla="*/ 5602363 h 5753325"/>
              <a:gd name="connsiteX109" fmla="*/ 615065 w 6492864"/>
              <a:gd name="connsiteY109" fmla="*/ 5580257 h 5753325"/>
              <a:gd name="connsiteX110" fmla="*/ 355785 w 6492864"/>
              <a:gd name="connsiteY110" fmla="*/ 5514383 h 5753325"/>
              <a:gd name="connsiteX111" fmla="*/ 102269 w 6492864"/>
              <a:gd name="connsiteY111" fmla="*/ 5524347 h 5753325"/>
              <a:gd name="connsiteX112" fmla="*/ 13160 w 6492864"/>
              <a:gd name="connsiteY112" fmla="*/ 5514159 h 5753325"/>
              <a:gd name="connsiteX113" fmla="*/ 0 w 6492864"/>
              <a:gd name="connsiteY113" fmla="*/ 5511735 h 5753325"/>
              <a:gd name="connsiteX114" fmla="*/ 0 w 6492864"/>
              <a:gd name="connsiteY114" fmla="*/ 0 h 5753325"/>
              <a:gd name="connsiteX0" fmla="*/ 0 w 6492864"/>
              <a:gd name="connsiteY0" fmla="*/ 0 h 5753325"/>
              <a:gd name="connsiteX1" fmla="*/ 6438980 w 6492864"/>
              <a:gd name="connsiteY1" fmla="*/ 0 h 5753325"/>
              <a:gd name="connsiteX2" fmla="*/ 6439047 w 6492864"/>
              <a:gd name="connsiteY2" fmla="*/ 147 h 5753325"/>
              <a:gd name="connsiteX3" fmla="*/ 6443456 w 6492864"/>
              <a:gd name="connsiteY3" fmla="*/ 130105 h 5753325"/>
              <a:gd name="connsiteX4" fmla="*/ 6447632 w 6492864"/>
              <a:gd name="connsiteY4" fmla="*/ 170016 h 5753325"/>
              <a:gd name="connsiteX5" fmla="*/ 6396598 w 6492864"/>
              <a:gd name="connsiteY5" fmla="*/ 274847 h 5753325"/>
              <a:gd name="connsiteX6" fmla="*/ 6488360 w 6492864"/>
              <a:gd name="connsiteY6" fmla="*/ 535865 h 5753325"/>
              <a:gd name="connsiteX7" fmla="*/ 6492864 w 6492864"/>
              <a:gd name="connsiteY7" fmla="*/ 615799 h 5753325"/>
              <a:gd name="connsiteX8" fmla="*/ 6459988 w 6492864"/>
              <a:gd name="connsiteY8" fmla="*/ 707628 h 5753325"/>
              <a:gd name="connsiteX9" fmla="*/ 6453989 w 6492864"/>
              <a:gd name="connsiteY9" fmla="*/ 711876 h 5753325"/>
              <a:gd name="connsiteX10" fmla="*/ 6453209 w 6492864"/>
              <a:gd name="connsiteY10" fmla="*/ 719127 h 5753325"/>
              <a:gd name="connsiteX11" fmla="*/ 6457662 w 6492864"/>
              <a:gd name="connsiteY11" fmla="*/ 723331 h 5753325"/>
              <a:gd name="connsiteX12" fmla="*/ 6447445 w 6492864"/>
              <a:gd name="connsiteY12" fmla="*/ 780003 h 5753325"/>
              <a:gd name="connsiteX13" fmla="*/ 6426552 w 6492864"/>
              <a:gd name="connsiteY13" fmla="*/ 845805 h 5753325"/>
              <a:gd name="connsiteX14" fmla="*/ 6434072 w 6492864"/>
              <a:gd name="connsiteY14" fmla="*/ 910733 h 5753325"/>
              <a:gd name="connsiteX15" fmla="*/ 6432570 w 6492864"/>
              <a:gd name="connsiteY15" fmla="*/ 983394 h 5753325"/>
              <a:gd name="connsiteX16" fmla="*/ 6431878 w 6492864"/>
              <a:gd name="connsiteY16" fmla="*/ 1026728 h 5753325"/>
              <a:gd name="connsiteX17" fmla="*/ 6414269 w 6492864"/>
              <a:gd name="connsiteY17" fmla="*/ 1151111 h 5753325"/>
              <a:gd name="connsiteX18" fmla="*/ 6371722 w 6492864"/>
              <a:gd name="connsiteY18" fmla="*/ 1318080 h 5753325"/>
              <a:gd name="connsiteX19" fmla="*/ 6356023 w 6492864"/>
              <a:gd name="connsiteY19" fmla="*/ 1356227 h 5753325"/>
              <a:gd name="connsiteX20" fmla="*/ 6356157 w 6492864"/>
              <a:gd name="connsiteY20" fmla="*/ 1361967 h 5753325"/>
              <a:gd name="connsiteX21" fmla="*/ 6350613 w 6492864"/>
              <a:gd name="connsiteY21" fmla="*/ 1393569 h 5753325"/>
              <a:gd name="connsiteX22" fmla="*/ 6357062 w 6492864"/>
              <a:gd name="connsiteY22" fmla="*/ 1444071 h 5753325"/>
              <a:gd name="connsiteX23" fmla="*/ 6364832 w 6492864"/>
              <a:gd name="connsiteY23" fmla="*/ 1478763 h 5753325"/>
              <a:gd name="connsiteX24" fmla="*/ 6369745 w 6492864"/>
              <a:gd name="connsiteY24" fmla="*/ 1495680 h 5753325"/>
              <a:gd name="connsiteX25" fmla="*/ 6370898 w 6492864"/>
              <a:gd name="connsiteY25" fmla="*/ 1513331 h 5753325"/>
              <a:gd name="connsiteX26" fmla="*/ 6368801 w 6492864"/>
              <a:gd name="connsiteY26" fmla="*/ 1527414 h 5753325"/>
              <a:gd name="connsiteX27" fmla="*/ 6359177 w 6492864"/>
              <a:gd name="connsiteY27" fmla="*/ 1639513 h 5753325"/>
              <a:gd name="connsiteX28" fmla="*/ 6299489 w 6492864"/>
              <a:gd name="connsiteY28" fmla="*/ 1784860 h 5753325"/>
              <a:gd name="connsiteX29" fmla="*/ 6267878 w 6492864"/>
              <a:gd name="connsiteY29" fmla="*/ 1858572 h 5753325"/>
              <a:gd name="connsiteX30" fmla="*/ 6251146 w 6492864"/>
              <a:gd name="connsiteY30" fmla="*/ 1926167 h 5753325"/>
              <a:gd name="connsiteX31" fmla="*/ 6210686 w 6492864"/>
              <a:gd name="connsiteY31" fmla="*/ 2014834 h 5753325"/>
              <a:gd name="connsiteX32" fmla="*/ 6106652 w 6492864"/>
              <a:gd name="connsiteY32" fmla="*/ 2150572 h 5753325"/>
              <a:gd name="connsiteX33" fmla="*/ 6097813 w 6492864"/>
              <a:gd name="connsiteY33" fmla="*/ 2172208 h 5753325"/>
              <a:gd name="connsiteX34" fmla="*/ 6095990 w 6492864"/>
              <a:gd name="connsiteY34" fmla="*/ 2181185 h 5753325"/>
              <a:gd name="connsiteX35" fmla="*/ 6090126 w 6492864"/>
              <a:gd name="connsiteY35" fmla="*/ 2192533 h 5753325"/>
              <a:gd name="connsiteX36" fmla="*/ 6089503 w 6492864"/>
              <a:gd name="connsiteY36" fmla="*/ 2192543 h 5753325"/>
              <a:gd name="connsiteX37" fmla="*/ 6084946 w 6492864"/>
              <a:gd name="connsiteY37" fmla="*/ 2203694 h 5753325"/>
              <a:gd name="connsiteX38" fmla="*/ 5987861 w 6492864"/>
              <a:gd name="connsiteY38" fmla="*/ 2304868 h 5753325"/>
              <a:gd name="connsiteX39" fmla="*/ 5973439 w 6492864"/>
              <a:gd name="connsiteY39" fmla="*/ 2385635 h 5753325"/>
              <a:gd name="connsiteX40" fmla="*/ 5916727 w 6492864"/>
              <a:gd name="connsiteY40" fmla="*/ 2458777 h 5753325"/>
              <a:gd name="connsiteX41" fmla="*/ 5856524 w 6492864"/>
              <a:gd name="connsiteY41" fmla="*/ 2583281 h 5753325"/>
              <a:gd name="connsiteX42" fmla="*/ 5838091 w 6492864"/>
              <a:gd name="connsiteY42" fmla="*/ 2753474 h 5753325"/>
              <a:gd name="connsiteX43" fmla="*/ 5777471 w 6492864"/>
              <a:gd name="connsiteY43" fmla="*/ 2901570 h 5753325"/>
              <a:gd name="connsiteX44" fmla="*/ 5723992 w 6492864"/>
              <a:gd name="connsiteY44" fmla="*/ 2998752 h 5753325"/>
              <a:gd name="connsiteX45" fmla="*/ 5557886 w 6492864"/>
              <a:gd name="connsiteY45" fmla="*/ 3329735 h 5753325"/>
              <a:gd name="connsiteX46" fmla="*/ 5471501 w 6492864"/>
              <a:gd name="connsiteY46" fmla="*/ 3462221 h 5753325"/>
              <a:gd name="connsiteX47" fmla="*/ 5465154 w 6492864"/>
              <a:gd name="connsiteY47" fmla="*/ 3541065 h 5753325"/>
              <a:gd name="connsiteX48" fmla="*/ 5437889 w 6492864"/>
              <a:gd name="connsiteY48" fmla="*/ 3559927 h 5753325"/>
              <a:gd name="connsiteX49" fmla="*/ 5432770 w 6492864"/>
              <a:gd name="connsiteY49" fmla="*/ 3562948 h 5753325"/>
              <a:gd name="connsiteX50" fmla="*/ 5406795 w 6492864"/>
              <a:gd name="connsiteY50" fmla="*/ 3578594 h 5753325"/>
              <a:gd name="connsiteX51" fmla="*/ 5381495 w 6492864"/>
              <a:gd name="connsiteY51" fmla="*/ 3599883 h 5753325"/>
              <a:gd name="connsiteX52" fmla="*/ 5363689 w 6492864"/>
              <a:gd name="connsiteY52" fmla="*/ 3633299 h 5753325"/>
              <a:gd name="connsiteX53" fmla="*/ 5291870 w 6492864"/>
              <a:gd name="connsiteY53" fmla="*/ 3799039 h 5753325"/>
              <a:gd name="connsiteX54" fmla="*/ 5241600 w 6492864"/>
              <a:gd name="connsiteY54" fmla="*/ 3894238 h 5753325"/>
              <a:gd name="connsiteX55" fmla="*/ 5211041 w 6492864"/>
              <a:gd name="connsiteY55" fmla="*/ 3924184 h 5753325"/>
              <a:gd name="connsiteX56" fmla="*/ 5176073 w 6492864"/>
              <a:gd name="connsiteY56" fmla="*/ 3970179 h 5753325"/>
              <a:gd name="connsiteX57" fmla="*/ 5172826 w 6492864"/>
              <a:gd name="connsiteY57" fmla="*/ 3991773 h 5753325"/>
              <a:gd name="connsiteX58" fmla="*/ 5157053 w 6492864"/>
              <a:gd name="connsiteY58" fmla="*/ 3997708 h 5753325"/>
              <a:gd name="connsiteX59" fmla="*/ 5127922 w 6492864"/>
              <a:gd name="connsiteY59" fmla="*/ 4022660 h 5753325"/>
              <a:gd name="connsiteX60" fmla="*/ 5020872 w 6492864"/>
              <a:gd name="connsiteY60" fmla="*/ 4075951 h 5753325"/>
              <a:gd name="connsiteX61" fmla="*/ 4991410 w 6492864"/>
              <a:gd name="connsiteY61" fmla="*/ 4087598 h 5753325"/>
              <a:gd name="connsiteX62" fmla="*/ 4930112 w 6492864"/>
              <a:gd name="connsiteY62" fmla="*/ 4138459 h 5753325"/>
              <a:gd name="connsiteX63" fmla="*/ 4834224 w 6492864"/>
              <a:gd name="connsiteY63" fmla="*/ 4231643 h 5753325"/>
              <a:gd name="connsiteX64" fmla="*/ 4812599 w 6492864"/>
              <a:gd name="connsiteY64" fmla="*/ 4249449 h 5753325"/>
              <a:gd name="connsiteX65" fmla="*/ 4789188 w 6492864"/>
              <a:gd name="connsiteY65" fmla="*/ 4256678 h 5753325"/>
              <a:gd name="connsiteX66" fmla="*/ 4779554 w 6492864"/>
              <a:gd name="connsiteY66" fmla="*/ 4251313 h 5753325"/>
              <a:gd name="connsiteX67" fmla="*/ 4766885 w 6492864"/>
              <a:gd name="connsiteY67" fmla="*/ 4259812 h 5753325"/>
              <a:gd name="connsiteX68" fmla="*/ 4762510 w 6492864"/>
              <a:gd name="connsiteY68" fmla="*/ 4260383 h 5753325"/>
              <a:gd name="connsiteX69" fmla="*/ 4738416 w 6492864"/>
              <a:gd name="connsiteY69" fmla="*/ 4265355 h 5753325"/>
              <a:gd name="connsiteX70" fmla="*/ 4712007 w 6492864"/>
              <a:gd name="connsiteY70" fmla="*/ 4317892 h 5753325"/>
              <a:gd name="connsiteX71" fmla="*/ 4658930 w 6492864"/>
              <a:gd name="connsiteY71" fmla="*/ 4348041 h 5753325"/>
              <a:gd name="connsiteX72" fmla="*/ 4443526 w 6492864"/>
              <a:gd name="connsiteY72" fmla="*/ 4507851 h 5753325"/>
              <a:gd name="connsiteX73" fmla="*/ 4289766 w 6492864"/>
              <a:gd name="connsiteY73" fmla="*/ 4711450 h 5753325"/>
              <a:gd name="connsiteX74" fmla="*/ 4150870 w 6492864"/>
              <a:gd name="connsiteY74" fmla="*/ 4818480 h 5753325"/>
              <a:gd name="connsiteX75" fmla="*/ 4006639 w 6492864"/>
              <a:gd name="connsiteY75" fmla="*/ 4933815 h 5753325"/>
              <a:gd name="connsiteX76" fmla="*/ 3298210 w 6492864"/>
              <a:gd name="connsiteY76" fmla="*/ 5070790 h 5753325"/>
              <a:gd name="connsiteX77" fmla="*/ 2947678 w 6492864"/>
              <a:gd name="connsiteY77" fmla="*/ 5117869 h 5753325"/>
              <a:gd name="connsiteX78" fmla="*/ 2822169 w 6492864"/>
              <a:gd name="connsiteY78" fmla="*/ 5129396 h 5753325"/>
              <a:gd name="connsiteX79" fmla="*/ 2538773 w 6492864"/>
              <a:gd name="connsiteY79" fmla="*/ 5313397 h 5753325"/>
              <a:gd name="connsiteX80" fmla="*/ 2014500 w 6492864"/>
              <a:gd name="connsiteY80" fmla="*/ 5519744 h 5753325"/>
              <a:gd name="connsiteX81" fmla="*/ 1934391 w 6492864"/>
              <a:gd name="connsiteY81" fmla="*/ 5591335 h 5753325"/>
              <a:gd name="connsiteX82" fmla="*/ 1892550 w 6492864"/>
              <a:gd name="connsiteY82" fmla="*/ 5649708 h 5753325"/>
              <a:gd name="connsiteX83" fmla="*/ 1854769 w 6492864"/>
              <a:gd name="connsiteY83" fmla="*/ 5647691 h 5753325"/>
              <a:gd name="connsiteX84" fmla="*/ 1809461 w 6492864"/>
              <a:gd name="connsiteY84" fmla="*/ 5648628 h 5753325"/>
              <a:gd name="connsiteX85" fmla="*/ 1745150 w 6492864"/>
              <a:gd name="connsiteY85" fmla="*/ 5693879 h 5753325"/>
              <a:gd name="connsiteX86" fmla="*/ 1713375 w 6492864"/>
              <a:gd name="connsiteY86" fmla="*/ 5684672 h 5753325"/>
              <a:gd name="connsiteX87" fmla="*/ 1707808 w 6492864"/>
              <a:gd name="connsiteY87" fmla="*/ 5682611 h 5753325"/>
              <a:gd name="connsiteX88" fmla="*/ 1679313 w 6492864"/>
              <a:gd name="connsiteY88" fmla="*/ 5672360 h 5753325"/>
              <a:gd name="connsiteX89" fmla="*/ 1646933 w 6492864"/>
              <a:gd name="connsiteY89" fmla="*/ 5666227 h 5753325"/>
              <a:gd name="connsiteX90" fmla="*/ 1610055 w 6492864"/>
              <a:gd name="connsiteY90" fmla="*/ 5673643 h 5753325"/>
              <a:gd name="connsiteX91" fmla="*/ 1437641 w 6492864"/>
              <a:gd name="connsiteY91" fmla="*/ 5723266 h 5753325"/>
              <a:gd name="connsiteX92" fmla="*/ 1332869 w 6492864"/>
              <a:gd name="connsiteY92" fmla="*/ 5744752 h 5753325"/>
              <a:gd name="connsiteX93" fmla="*/ 1290525 w 6492864"/>
              <a:gd name="connsiteY93" fmla="*/ 5740036 h 5753325"/>
              <a:gd name="connsiteX94" fmla="*/ 1233107 w 6492864"/>
              <a:gd name="connsiteY94" fmla="*/ 5742106 h 5753325"/>
              <a:gd name="connsiteX95" fmla="*/ 1214532 w 6492864"/>
              <a:gd name="connsiteY95" fmla="*/ 5753325 h 5753325"/>
              <a:gd name="connsiteX96" fmla="*/ 1199955 w 6492864"/>
              <a:gd name="connsiteY96" fmla="*/ 5744831 h 5753325"/>
              <a:gd name="connsiteX97" fmla="*/ 1162337 w 6492864"/>
              <a:gd name="connsiteY97" fmla="*/ 5738048 h 5753325"/>
              <a:gd name="connsiteX98" fmla="*/ 1053457 w 6492864"/>
              <a:gd name="connsiteY98" fmla="*/ 5688676 h 5753325"/>
              <a:gd name="connsiteX99" fmla="*/ 1025798 w 6492864"/>
              <a:gd name="connsiteY99" fmla="*/ 5673166 h 5753325"/>
              <a:gd name="connsiteX100" fmla="*/ 947900 w 6492864"/>
              <a:gd name="connsiteY100" fmla="*/ 5657848 h 5753325"/>
              <a:gd name="connsiteX101" fmla="*/ 815627 w 6492864"/>
              <a:gd name="connsiteY101" fmla="*/ 5642557 h 5753325"/>
              <a:gd name="connsiteX102" fmla="*/ 788251 w 6492864"/>
              <a:gd name="connsiteY102" fmla="*/ 5637065 h 5753325"/>
              <a:gd name="connsiteX103" fmla="*/ 767822 w 6492864"/>
              <a:gd name="connsiteY103" fmla="*/ 5623450 h 5753325"/>
              <a:gd name="connsiteX104" fmla="*/ 765791 w 6492864"/>
              <a:gd name="connsiteY104" fmla="*/ 5612539 h 5753325"/>
              <a:gd name="connsiteX105" fmla="*/ 751230 w 6492864"/>
              <a:gd name="connsiteY105" fmla="*/ 5608092 h 5753325"/>
              <a:gd name="connsiteX106" fmla="*/ 748008 w 6492864"/>
              <a:gd name="connsiteY106" fmla="*/ 5605052 h 5753325"/>
              <a:gd name="connsiteX107" fmla="*/ 728871 w 6492864"/>
              <a:gd name="connsiteY107" fmla="*/ 5589469 h 5753325"/>
              <a:gd name="connsiteX108" fmla="*/ 671898 w 6492864"/>
              <a:gd name="connsiteY108" fmla="*/ 5602363 h 5753325"/>
              <a:gd name="connsiteX109" fmla="*/ 615065 w 6492864"/>
              <a:gd name="connsiteY109" fmla="*/ 5580257 h 5753325"/>
              <a:gd name="connsiteX110" fmla="*/ 355785 w 6492864"/>
              <a:gd name="connsiteY110" fmla="*/ 5514383 h 5753325"/>
              <a:gd name="connsiteX111" fmla="*/ 102269 w 6492864"/>
              <a:gd name="connsiteY111" fmla="*/ 5524347 h 5753325"/>
              <a:gd name="connsiteX112" fmla="*/ 13160 w 6492864"/>
              <a:gd name="connsiteY112" fmla="*/ 5514159 h 5753325"/>
              <a:gd name="connsiteX113" fmla="*/ 0 w 6492864"/>
              <a:gd name="connsiteY113" fmla="*/ 5511735 h 5753325"/>
              <a:gd name="connsiteX114" fmla="*/ 0 w 6492864"/>
              <a:gd name="connsiteY114" fmla="*/ 0 h 5753325"/>
              <a:gd name="connsiteX0" fmla="*/ 0 w 6492864"/>
              <a:gd name="connsiteY0" fmla="*/ 0 h 5753325"/>
              <a:gd name="connsiteX1" fmla="*/ 6438980 w 6492864"/>
              <a:gd name="connsiteY1" fmla="*/ 0 h 5753325"/>
              <a:gd name="connsiteX2" fmla="*/ 6439047 w 6492864"/>
              <a:gd name="connsiteY2" fmla="*/ 147 h 5753325"/>
              <a:gd name="connsiteX3" fmla="*/ 6443456 w 6492864"/>
              <a:gd name="connsiteY3" fmla="*/ 130105 h 5753325"/>
              <a:gd name="connsiteX4" fmla="*/ 6447632 w 6492864"/>
              <a:gd name="connsiteY4" fmla="*/ 170016 h 5753325"/>
              <a:gd name="connsiteX5" fmla="*/ 6396598 w 6492864"/>
              <a:gd name="connsiteY5" fmla="*/ 274847 h 5753325"/>
              <a:gd name="connsiteX6" fmla="*/ 6375685 w 6492864"/>
              <a:gd name="connsiteY6" fmla="*/ 535865 h 5753325"/>
              <a:gd name="connsiteX7" fmla="*/ 6492864 w 6492864"/>
              <a:gd name="connsiteY7" fmla="*/ 615799 h 5753325"/>
              <a:gd name="connsiteX8" fmla="*/ 6459988 w 6492864"/>
              <a:gd name="connsiteY8" fmla="*/ 707628 h 5753325"/>
              <a:gd name="connsiteX9" fmla="*/ 6453989 w 6492864"/>
              <a:gd name="connsiteY9" fmla="*/ 711876 h 5753325"/>
              <a:gd name="connsiteX10" fmla="*/ 6453209 w 6492864"/>
              <a:gd name="connsiteY10" fmla="*/ 719127 h 5753325"/>
              <a:gd name="connsiteX11" fmla="*/ 6457662 w 6492864"/>
              <a:gd name="connsiteY11" fmla="*/ 723331 h 5753325"/>
              <a:gd name="connsiteX12" fmla="*/ 6447445 w 6492864"/>
              <a:gd name="connsiteY12" fmla="*/ 780003 h 5753325"/>
              <a:gd name="connsiteX13" fmla="*/ 6426552 w 6492864"/>
              <a:gd name="connsiteY13" fmla="*/ 845805 h 5753325"/>
              <a:gd name="connsiteX14" fmla="*/ 6434072 w 6492864"/>
              <a:gd name="connsiteY14" fmla="*/ 910733 h 5753325"/>
              <a:gd name="connsiteX15" fmla="*/ 6432570 w 6492864"/>
              <a:gd name="connsiteY15" fmla="*/ 983394 h 5753325"/>
              <a:gd name="connsiteX16" fmla="*/ 6431878 w 6492864"/>
              <a:gd name="connsiteY16" fmla="*/ 1026728 h 5753325"/>
              <a:gd name="connsiteX17" fmla="*/ 6414269 w 6492864"/>
              <a:gd name="connsiteY17" fmla="*/ 1151111 h 5753325"/>
              <a:gd name="connsiteX18" fmla="*/ 6371722 w 6492864"/>
              <a:gd name="connsiteY18" fmla="*/ 1318080 h 5753325"/>
              <a:gd name="connsiteX19" fmla="*/ 6356023 w 6492864"/>
              <a:gd name="connsiteY19" fmla="*/ 1356227 h 5753325"/>
              <a:gd name="connsiteX20" fmla="*/ 6356157 w 6492864"/>
              <a:gd name="connsiteY20" fmla="*/ 1361967 h 5753325"/>
              <a:gd name="connsiteX21" fmla="*/ 6350613 w 6492864"/>
              <a:gd name="connsiteY21" fmla="*/ 1393569 h 5753325"/>
              <a:gd name="connsiteX22" fmla="*/ 6357062 w 6492864"/>
              <a:gd name="connsiteY22" fmla="*/ 1444071 h 5753325"/>
              <a:gd name="connsiteX23" fmla="*/ 6364832 w 6492864"/>
              <a:gd name="connsiteY23" fmla="*/ 1478763 h 5753325"/>
              <a:gd name="connsiteX24" fmla="*/ 6369745 w 6492864"/>
              <a:gd name="connsiteY24" fmla="*/ 1495680 h 5753325"/>
              <a:gd name="connsiteX25" fmla="*/ 6370898 w 6492864"/>
              <a:gd name="connsiteY25" fmla="*/ 1513331 h 5753325"/>
              <a:gd name="connsiteX26" fmla="*/ 6368801 w 6492864"/>
              <a:gd name="connsiteY26" fmla="*/ 1527414 h 5753325"/>
              <a:gd name="connsiteX27" fmla="*/ 6359177 w 6492864"/>
              <a:gd name="connsiteY27" fmla="*/ 1639513 h 5753325"/>
              <a:gd name="connsiteX28" fmla="*/ 6299489 w 6492864"/>
              <a:gd name="connsiteY28" fmla="*/ 1784860 h 5753325"/>
              <a:gd name="connsiteX29" fmla="*/ 6267878 w 6492864"/>
              <a:gd name="connsiteY29" fmla="*/ 1858572 h 5753325"/>
              <a:gd name="connsiteX30" fmla="*/ 6251146 w 6492864"/>
              <a:gd name="connsiteY30" fmla="*/ 1926167 h 5753325"/>
              <a:gd name="connsiteX31" fmla="*/ 6210686 w 6492864"/>
              <a:gd name="connsiteY31" fmla="*/ 2014834 h 5753325"/>
              <a:gd name="connsiteX32" fmla="*/ 6106652 w 6492864"/>
              <a:gd name="connsiteY32" fmla="*/ 2150572 h 5753325"/>
              <a:gd name="connsiteX33" fmla="*/ 6097813 w 6492864"/>
              <a:gd name="connsiteY33" fmla="*/ 2172208 h 5753325"/>
              <a:gd name="connsiteX34" fmla="*/ 6095990 w 6492864"/>
              <a:gd name="connsiteY34" fmla="*/ 2181185 h 5753325"/>
              <a:gd name="connsiteX35" fmla="*/ 6090126 w 6492864"/>
              <a:gd name="connsiteY35" fmla="*/ 2192533 h 5753325"/>
              <a:gd name="connsiteX36" fmla="*/ 6089503 w 6492864"/>
              <a:gd name="connsiteY36" fmla="*/ 2192543 h 5753325"/>
              <a:gd name="connsiteX37" fmla="*/ 6084946 w 6492864"/>
              <a:gd name="connsiteY37" fmla="*/ 2203694 h 5753325"/>
              <a:gd name="connsiteX38" fmla="*/ 5987861 w 6492864"/>
              <a:gd name="connsiteY38" fmla="*/ 2304868 h 5753325"/>
              <a:gd name="connsiteX39" fmla="*/ 5973439 w 6492864"/>
              <a:gd name="connsiteY39" fmla="*/ 2385635 h 5753325"/>
              <a:gd name="connsiteX40" fmla="*/ 5916727 w 6492864"/>
              <a:gd name="connsiteY40" fmla="*/ 2458777 h 5753325"/>
              <a:gd name="connsiteX41" fmla="*/ 5856524 w 6492864"/>
              <a:gd name="connsiteY41" fmla="*/ 2583281 h 5753325"/>
              <a:gd name="connsiteX42" fmla="*/ 5838091 w 6492864"/>
              <a:gd name="connsiteY42" fmla="*/ 2753474 h 5753325"/>
              <a:gd name="connsiteX43" fmla="*/ 5777471 w 6492864"/>
              <a:gd name="connsiteY43" fmla="*/ 2901570 h 5753325"/>
              <a:gd name="connsiteX44" fmla="*/ 5723992 w 6492864"/>
              <a:gd name="connsiteY44" fmla="*/ 2998752 h 5753325"/>
              <a:gd name="connsiteX45" fmla="*/ 5557886 w 6492864"/>
              <a:gd name="connsiteY45" fmla="*/ 3329735 h 5753325"/>
              <a:gd name="connsiteX46" fmla="*/ 5471501 w 6492864"/>
              <a:gd name="connsiteY46" fmla="*/ 3462221 h 5753325"/>
              <a:gd name="connsiteX47" fmla="*/ 5465154 w 6492864"/>
              <a:gd name="connsiteY47" fmla="*/ 3541065 h 5753325"/>
              <a:gd name="connsiteX48" fmla="*/ 5437889 w 6492864"/>
              <a:gd name="connsiteY48" fmla="*/ 3559927 h 5753325"/>
              <a:gd name="connsiteX49" fmla="*/ 5432770 w 6492864"/>
              <a:gd name="connsiteY49" fmla="*/ 3562948 h 5753325"/>
              <a:gd name="connsiteX50" fmla="*/ 5406795 w 6492864"/>
              <a:gd name="connsiteY50" fmla="*/ 3578594 h 5753325"/>
              <a:gd name="connsiteX51" fmla="*/ 5381495 w 6492864"/>
              <a:gd name="connsiteY51" fmla="*/ 3599883 h 5753325"/>
              <a:gd name="connsiteX52" fmla="*/ 5363689 w 6492864"/>
              <a:gd name="connsiteY52" fmla="*/ 3633299 h 5753325"/>
              <a:gd name="connsiteX53" fmla="*/ 5291870 w 6492864"/>
              <a:gd name="connsiteY53" fmla="*/ 3799039 h 5753325"/>
              <a:gd name="connsiteX54" fmla="*/ 5241600 w 6492864"/>
              <a:gd name="connsiteY54" fmla="*/ 3894238 h 5753325"/>
              <a:gd name="connsiteX55" fmla="*/ 5211041 w 6492864"/>
              <a:gd name="connsiteY55" fmla="*/ 3924184 h 5753325"/>
              <a:gd name="connsiteX56" fmla="*/ 5176073 w 6492864"/>
              <a:gd name="connsiteY56" fmla="*/ 3970179 h 5753325"/>
              <a:gd name="connsiteX57" fmla="*/ 5172826 w 6492864"/>
              <a:gd name="connsiteY57" fmla="*/ 3991773 h 5753325"/>
              <a:gd name="connsiteX58" fmla="*/ 5157053 w 6492864"/>
              <a:gd name="connsiteY58" fmla="*/ 3997708 h 5753325"/>
              <a:gd name="connsiteX59" fmla="*/ 5127922 w 6492864"/>
              <a:gd name="connsiteY59" fmla="*/ 4022660 h 5753325"/>
              <a:gd name="connsiteX60" fmla="*/ 5020872 w 6492864"/>
              <a:gd name="connsiteY60" fmla="*/ 4075951 h 5753325"/>
              <a:gd name="connsiteX61" fmla="*/ 4991410 w 6492864"/>
              <a:gd name="connsiteY61" fmla="*/ 4087598 h 5753325"/>
              <a:gd name="connsiteX62" fmla="*/ 4930112 w 6492864"/>
              <a:gd name="connsiteY62" fmla="*/ 4138459 h 5753325"/>
              <a:gd name="connsiteX63" fmla="*/ 4834224 w 6492864"/>
              <a:gd name="connsiteY63" fmla="*/ 4231643 h 5753325"/>
              <a:gd name="connsiteX64" fmla="*/ 4812599 w 6492864"/>
              <a:gd name="connsiteY64" fmla="*/ 4249449 h 5753325"/>
              <a:gd name="connsiteX65" fmla="*/ 4789188 w 6492864"/>
              <a:gd name="connsiteY65" fmla="*/ 4256678 h 5753325"/>
              <a:gd name="connsiteX66" fmla="*/ 4779554 w 6492864"/>
              <a:gd name="connsiteY66" fmla="*/ 4251313 h 5753325"/>
              <a:gd name="connsiteX67" fmla="*/ 4766885 w 6492864"/>
              <a:gd name="connsiteY67" fmla="*/ 4259812 h 5753325"/>
              <a:gd name="connsiteX68" fmla="*/ 4762510 w 6492864"/>
              <a:gd name="connsiteY68" fmla="*/ 4260383 h 5753325"/>
              <a:gd name="connsiteX69" fmla="*/ 4738416 w 6492864"/>
              <a:gd name="connsiteY69" fmla="*/ 4265355 h 5753325"/>
              <a:gd name="connsiteX70" fmla="*/ 4712007 w 6492864"/>
              <a:gd name="connsiteY70" fmla="*/ 4317892 h 5753325"/>
              <a:gd name="connsiteX71" fmla="*/ 4658930 w 6492864"/>
              <a:gd name="connsiteY71" fmla="*/ 4348041 h 5753325"/>
              <a:gd name="connsiteX72" fmla="*/ 4443526 w 6492864"/>
              <a:gd name="connsiteY72" fmla="*/ 4507851 h 5753325"/>
              <a:gd name="connsiteX73" fmla="*/ 4289766 w 6492864"/>
              <a:gd name="connsiteY73" fmla="*/ 4711450 h 5753325"/>
              <a:gd name="connsiteX74" fmla="*/ 4150870 w 6492864"/>
              <a:gd name="connsiteY74" fmla="*/ 4818480 h 5753325"/>
              <a:gd name="connsiteX75" fmla="*/ 4006639 w 6492864"/>
              <a:gd name="connsiteY75" fmla="*/ 4933815 h 5753325"/>
              <a:gd name="connsiteX76" fmla="*/ 3298210 w 6492864"/>
              <a:gd name="connsiteY76" fmla="*/ 5070790 h 5753325"/>
              <a:gd name="connsiteX77" fmla="*/ 2947678 w 6492864"/>
              <a:gd name="connsiteY77" fmla="*/ 5117869 h 5753325"/>
              <a:gd name="connsiteX78" fmla="*/ 2822169 w 6492864"/>
              <a:gd name="connsiteY78" fmla="*/ 5129396 h 5753325"/>
              <a:gd name="connsiteX79" fmla="*/ 2538773 w 6492864"/>
              <a:gd name="connsiteY79" fmla="*/ 5313397 h 5753325"/>
              <a:gd name="connsiteX80" fmla="*/ 2014500 w 6492864"/>
              <a:gd name="connsiteY80" fmla="*/ 5519744 h 5753325"/>
              <a:gd name="connsiteX81" fmla="*/ 1934391 w 6492864"/>
              <a:gd name="connsiteY81" fmla="*/ 5591335 h 5753325"/>
              <a:gd name="connsiteX82" fmla="*/ 1892550 w 6492864"/>
              <a:gd name="connsiteY82" fmla="*/ 5649708 h 5753325"/>
              <a:gd name="connsiteX83" fmla="*/ 1854769 w 6492864"/>
              <a:gd name="connsiteY83" fmla="*/ 5647691 h 5753325"/>
              <a:gd name="connsiteX84" fmla="*/ 1809461 w 6492864"/>
              <a:gd name="connsiteY84" fmla="*/ 5648628 h 5753325"/>
              <a:gd name="connsiteX85" fmla="*/ 1745150 w 6492864"/>
              <a:gd name="connsiteY85" fmla="*/ 5693879 h 5753325"/>
              <a:gd name="connsiteX86" fmla="*/ 1713375 w 6492864"/>
              <a:gd name="connsiteY86" fmla="*/ 5684672 h 5753325"/>
              <a:gd name="connsiteX87" fmla="*/ 1707808 w 6492864"/>
              <a:gd name="connsiteY87" fmla="*/ 5682611 h 5753325"/>
              <a:gd name="connsiteX88" fmla="*/ 1679313 w 6492864"/>
              <a:gd name="connsiteY88" fmla="*/ 5672360 h 5753325"/>
              <a:gd name="connsiteX89" fmla="*/ 1646933 w 6492864"/>
              <a:gd name="connsiteY89" fmla="*/ 5666227 h 5753325"/>
              <a:gd name="connsiteX90" fmla="*/ 1610055 w 6492864"/>
              <a:gd name="connsiteY90" fmla="*/ 5673643 h 5753325"/>
              <a:gd name="connsiteX91" fmla="*/ 1437641 w 6492864"/>
              <a:gd name="connsiteY91" fmla="*/ 5723266 h 5753325"/>
              <a:gd name="connsiteX92" fmla="*/ 1332869 w 6492864"/>
              <a:gd name="connsiteY92" fmla="*/ 5744752 h 5753325"/>
              <a:gd name="connsiteX93" fmla="*/ 1290525 w 6492864"/>
              <a:gd name="connsiteY93" fmla="*/ 5740036 h 5753325"/>
              <a:gd name="connsiteX94" fmla="*/ 1233107 w 6492864"/>
              <a:gd name="connsiteY94" fmla="*/ 5742106 h 5753325"/>
              <a:gd name="connsiteX95" fmla="*/ 1214532 w 6492864"/>
              <a:gd name="connsiteY95" fmla="*/ 5753325 h 5753325"/>
              <a:gd name="connsiteX96" fmla="*/ 1199955 w 6492864"/>
              <a:gd name="connsiteY96" fmla="*/ 5744831 h 5753325"/>
              <a:gd name="connsiteX97" fmla="*/ 1162337 w 6492864"/>
              <a:gd name="connsiteY97" fmla="*/ 5738048 h 5753325"/>
              <a:gd name="connsiteX98" fmla="*/ 1053457 w 6492864"/>
              <a:gd name="connsiteY98" fmla="*/ 5688676 h 5753325"/>
              <a:gd name="connsiteX99" fmla="*/ 1025798 w 6492864"/>
              <a:gd name="connsiteY99" fmla="*/ 5673166 h 5753325"/>
              <a:gd name="connsiteX100" fmla="*/ 947900 w 6492864"/>
              <a:gd name="connsiteY100" fmla="*/ 5657848 h 5753325"/>
              <a:gd name="connsiteX101" fmla="*/ 815627 w 6492864"/>
              <a:gd name="connsiteY101" fmla="*/ 5642557 h 5753325"/>
              <a:gd name="connsiteX102" fmla="*/ 788251 w 6492864"/>
              <a:gd name="connsiteY102" fmla="*/ 5637065 h 5753325"/>
              <a:gd name="connsiteX103" fmla="*/ 767822 w 6492864"/>
              <a:gd name="connsiteY103" fmla="*/ 5623450 h 5753325"/>
              <a:gd name="connsiteX104" fmla="*/ 765791 w 6492864"/>
              <a:gd name="connsiteY104" fmla="*/ 5612539 h 5753325"/>
              <a:gd name="connsiteX105" fmla="*/ 751230 w 6492864"/>
              <a:gd name="connsiteY105" fmla="*/ 5608092 h 5753325"/>
              <a:gd name="connsiteX106" fmla="*/ 748008 w 6492864"/>
              <a:gd name="connsiteY106" fmla="*/ 5605052 h 5753325"/>
              <a:gd name="connsiteX107" fmla="*/ 728871 w 6492864"/>
              <a:gd name="connsiteY107" fmla="*/ 5589469 h 5753325"/>
              <a:gd name="connsiteX108" fmla="*/ 671898 w 6492864"/>
              <a:gd name="connsiteY108" fmla="*/ 5602363 h 5753325"/>
              <a:gd name="connsiteX109" fmla="*/ 615065 w 6492864"/>
              <a:gd name="connsiteY109" fmla="*/ 5580257 h 5753325"/>
              <a:gd name="connsiteX110" fmla="*/ 355785 w 6492864"/>
              <a:gd name="connsiteY110" fmla="*/ 5514383 h 5753325"/>
              <a:gd name="connsiteX111" fmla="*/ 102269 w 6492864"/>
              <a:gd name="connsiteY111" fmla="*/ 5524347 h 5753325"/>
              <a:gd name="connsiteX112" fmla="*/ 13160 w 6492864"/>
              <a:gd name="connsiteY112" fmla="*/ 5514159 h 5753325"/>
              <a:gd name="connsiteX113" fmla="*/ 0 w 6492864"/>
              <a:gd name="connsiteY113" fmla="*/ 5511735 h 5753325"/>
              <a:gd name="connsiteX114" fmla="*/ 0 w 6492864"/>
              <a:gd name="connsiteY114" fmla="*/ 0 h 5753325"/>
              <a:gd name="connsiteX0" fmla="*/ 0 w 6462955"/>
              <a:gd name="connsiteY0" fmla="*/ 0 h 5753325"/>
              <a:gd name="connsiteX1" fmla="*/ 6438980 w 6462955"/>
              <a:gd name="connsiteY1" fmla="*/ 0 h 5753325"/>
              <a:gd name="connsiteX2" fmla="*/ 6439047 w 6462955"/>
              <a:gd name="connsiteY2" fmla="*/ 147 h 5753325"/>
              <a:gd name="connsiteX3" fmla="*/ 6443456 w 6462955"/>
              <a:gd name="connsiteY3" fmla="*/ 130105 h 5753325"/>
              <a:gd name="connsiteX4" fmla="*/ 6447632 w 6462955"/>
              <a:gd name="connsiteY4" fmla="*/ 170016 h 5753325"/>
              <a:gd name="connsiteX5" fmla="*/ 6396598 w 6462955"/>
              <a:gd name="connsiteY5" fmla="*/ 274847 h 5753325"/>
              <a:gd name="connsiteX6" fmla="*/ 6375685 w 6462955"/>
              <a:gd name="connsiteY6" fmla="*/ 535865 h 5753325"/>
              <a:gd name="connsiteX7" fmla="*/ 6354187 w 6462955"/>
              <a:gd name="connsiteY7" fmla="*/ 615799 h 5753325"/>
              <a:gd name="connsiteX8" fmla="*/ 6459988 w 6462955"/>
              <a:gd name="connsiteY8" fmla="*/ 707628 h 5753325"/>
              <a:gd name="connsiteX9" fmla="*/ 6453989 w 6462955"/>
              <a:gd name="connsiteY9" fmla="*/ 711876 h 5753325"/>
              <a:gd name="connsiteX10" fmla="*/ 6453209 w 6462955"/>
              <a:gd name="connsiteY10" fmla="*/ 719127 h 5753325"/>
              <a:gd name="connsiteX11" fmla="*/ 6457662 w 6462955"/>
              <a:gd name="connsiteY11" fmla="*/ 723331 h 5753325"/>
              <a:gd name="connsiteX12" fmla="*/ 6447445 w 6462955"/>
              <a:gd name="connsiteY12" fmla="*/ 780003 h 5753325"/>
              <a:gd name="connsiteX13" fmla="*/ 6426552 w 6462955"/>
              <a:gd name="connsiteY13" fmla="*/ 845805 h 5753325"/>
              <a:gd name="connsiteX14" fmla="*/ 6434072 w 6462955"/>
              <a:gd name="connsiteY14" fmla="*/ 910733 h 5753325"/>
              <a:gd name="connsiteX15" fmla="*/ 6432570 w 6462955"/>
              <a:gd name="connsiteY15" fmla="*/ 983394 h 5753325"/>
              <a:gd name="connsiteX16" fmla="*/ 6431878 w 6462955"/>
              <a:gd name="connsiteY16" fmla="*/ 1026728 h 5753325"/>
              <a:gd name="connsiteX17" fmla="*/ 6414269 w 6462955"/>
              <a:gd name="connsiteY17" fmla="*/ 1151111 h 5753325"/>
              <a:gd name="connsiteX18" fmla="*/ 6371722 w 6462955"/>
              <a:gd name="connsiteY18" fmla="*/ 1318080 h 5753325"/>
              <a:gd name="connsiteX19" fmla="*/ 6356023 w 6462955"/>
              <a:gd name="connsiteY19" fmla="*/ 1356227 h 5753325"/>
              <a:gd name="connsiteX20" fmla="*/ 6356157 w 6462955"/>
              <a:gd name="connsiteY20" fmla="*/ 1361967 h 5753325"/>
              <a:gd name="connsiteX21" fmla="*/ 6350613 w 6462955"/>
              <a:gd name="connsiteY21" fmla="*/ 1393569 h 5753325"/>
              <a:gd name="connsiteX22" fmla="*/ 6357062 w 6462955"/>
              <a:gd name="connsiteY22" fmla="*/ 1444071 h 5753325"/>
              <a:gd name="connsiteX23" fmla="*/ 6364832 w 6462955"/>
              <a:gd name="connsiteY23" fmla="*/ 1478763 h 5753325"/>
              <a:gd name="connsiteX24" fmla="*/ 6369745 w 6462955"/>
              <a:gd name="connsiteY24" fmla="*/ 1495680 h 5753325"/>
              <a:gd name="connsiteX25" fmla="*/ 6370898 w 6462955"/>
              <a:gd name="connsiteY25" fmla="*/ 1513331 h 5753325"/>
              <a:gd name="connsiteX26" fmla="*/ 6368801 w 6462955"/>
              <a:gd name="connsiteY26" fmla="*/ 1527414 h 5753325"/>
              <a:gd name="connsiteX27" fmla="*/ 6359177 w 6462955"/>
              <a:gd name="connsiteY27" fmla="*/ 1639513 h 5753325"/>
              <a:gd name="connsiteX28" fmla="*/ 6299489 w 6462955"/>
              <a:gd name="connsiteY28" fmla="*/ 1784860 h 5753325"/>
              <a:gd name="connsiteX29" fmla="*/ 6267878 w 6462955"/>
              <a:gd name="connsiteY29" fmla="*/ 1858572 h 5753325"/>
              <a:gd name="connsiteX30" fmla="*/ 6251146 w 6462955"/>
              <a:gd name="connsiteY30" fmla="*/ 1926167 h 5753325"/>
              <a:gd name="connsiteX31" fmla="*/ 6210686 w 6462955"/>
              <a:gd name="connsiteY31" fmla="*/ 2014834 h 5753325"/>
              <a:gd name="connsiteX32" fmla="*/ 6106652 w 6462955"/>
              <a:gd name="connsiteY32" fmla="*/ 2150572 h 5753325"/>
              <a:gd name="connsiteX33" fmla="*/ 6097813 w 6462955"/>
              <a:gd name="connsiteY33" fmla="*/ 2172208 h 5753325"/>
              <a:gd name="connsiteX34" fmla="*/ 6095990 w 6462955"/>
              <a:gd name="connsiteY34" fmla="*/ 2181185 h 5753325"/>
              <a:gd name="connsiteX35" fmla="*/ 6090126 w 6462955"/>
              <a:gd name="connsiteY35" fmla="*/ 2192533 h 5753325"/>
              <a:gd name="connsiteX36" fmla="*/ 6089503 w 6462955"/>
              <a:gd name="connsiteY36" fmla="*/ 2192543 h 5753325"/>
              <a:gd name="connsiteX37" fmla="*/ 6084946 w 6462955"/>
              <a:gd name="connsiteY37" fmla="*/ 2203694 h 5753325"/>
              <a:gd name="connsiteX38" fmla="*/ 5987861 w 6462955"/>
              <a:gd name="connsiteY38" fmla="*/ 2304868 h 5753325"/>
              <a:gd name="connsiteX39" fmla="*/ 5973439 w 6462955"/>
              <a:gd name="connsiteY39" fmla="*/ 2385635 h 5753325"/>
              <a:gd name="connsiteX40" fmla="*/ 5916727 w 6462955"/>
              <a:gd name="connsiteY40" fmla="*/ 2458777 h 5753325"/>
              <a:gd name="connsiteX41" fmla="*/ 5856524 w 6462955"/>
              <a:gd name="connsiteY41" fmla="*/ 2583281 h 5753325"/>
              <a:gd name="connsiteX42" fmla="*/ 5838091 w 6462955"/>
              <a:gd name="connsiteY42" fmla="*/ 2753474 h 5753325"/>
              <a:gd name="connsiteX43" fmla="*/ 5777471 w 6462955"/>
              <a:gd name="connsiteY43" fmla="*/ 2901570 h 5753325"/>
              <a:gd name="connsiteX44" fmla="*/ 5723992 w 6462955"/>
              <a:gd name="connsiteY44" fmla="*/ 2998752 h 5753325"/>
              <a:gd name="connsiteX45" fmla="*/ 5557886 w 6462955"/>
              <a:gd name="connsiteY45" fmla="*/ 3329735 h 5753325"/>
              <a:gd name="connsiteX46" fmla="*/ 5471501 w 6462955"/>
              <a:gd name="connsiteY46" fmla="*/ 3462221 h 5753325"/>
              <a:gd name="connsiteX47" fmla="*/ 5465154 w 6462955"/>
              <a:gd name="connsiteY47" fmla="*/ 3541065 h 5753325"/>
              <a:gd name="connsiteX48" fmla="*/ 5437889 w 6462955"/>
              <a:gd name="connsiteY48" fmla="*/ 3559927 h 5753325"/>
              <a:gd name="connsiteX49" fmla="*/ 5432770 w 6462955"/>
              <a:gd name="connsiteY49" fmla="*/ 3562948 h 5753325"/>
              <a:gd name="connsiteX50" fmla="*/ 5406795 w 6462955"/>
              <a:gd name="connsiteY50" fmla="*/ 3578594 h 5753325"/>
              <a:gd name="connsiteX51" fmla="*/ 5381495 w 6462955"/>
              <a:gd name="connsiteY51" fmla="*/ 3599883 h 5753325"/>
              <a:gd name="connsiteX52" fmla="*/ 5363689 w 6462955"/>
              <a:gd name="connsiteY52" fmla="*/ 3633299 h 5753325"/>
              <a:gd name="connsiteX53" fmla="*/ 5291870 w 6462955"/>
              <a:gd name="connsiteY53" fmla="*/ 3799039 h 5753325"/>
              <a:gd name="connsiteX54" fmla="*/ 5241600 w 6462955"/>
              <a:gd name="connsiteY54" fmla="*/ 3894238 h 5753325"/>
              <a:gd name="connsiteX55" fmla="*/ 5211041 w 6462955"/>
              <a:gd name="connsiteY55" fmla="*/ 3924184 h 5753325"/>
              <a:gd name="connsiteX56" fmla="*/ 5176073 w 6462955"/>
              <a:gd name="connsiteY56" fmla="*/ 3970179 h 5753325"/>
              <a:gd name="connsiteX57" fmla="*/ 5172826 w 6462955"/>
              <a:gd name="connsiteY57" fmla="*/ 3991773 h 5753325"/>
              <a:gd name="connsiteX58" fmla="*/ 5157053 w 6462955"/>
              <a:gd name="connsiteY58" fmla="*/ 3997708 h 5753325"/>
              <a:gd name="connsiteX59" fmla="*/ 5127922 w 6462955"/>
              <a:gd name="connsiteY59" fmla="*/ 4022660 h 5753325"/>
              <a:gd name="connsiteX60" fmla="*/ 5020872 w 6462955"/>
              <a:gd name="connsiteY60" fmla="*/ 4075951 h 5753325"/>
              <a:gd name="connsiteX61" fmla="*/ 4991410 w 6462955"/>
              <a:gd name="connsiteY61" fmla="*/ 4087598 h 5753325"/>
              <a:gd name="connsiteX62" fmla="*/ 4930112 w 6462955"/>
              <a:gd name="connsiteY62" fmla="*/ 4138459 h 5753325"/>
              <a:gd name="connsiteX63" fmla="*/ 4834224 w 6462955"/>
              <a:gd name="connsiteY63" fmla="*/ 4231643 h 5753325"/>
              <a:gd name="connsiteX64" fmla="*/ 4812599 w 6462955"/>
              <a:gd name="connsiteY64" fmla="*/ 4249449 h 5753325"/>
              <a:gd name="connsiteX65" fmla="*/ 4789188 w 6462955"/>
              <a:gd name="connsiteY65" fmla="*/ 4256678 h 5753325"/>
              <a:gd name="connsiteX66" fmla="*/ 4779554 w 6462955"/>
              <a:gd name="connsiteY66" fmla="*/ 4251313 h 5753325"/>
              <a:gd name="connsiteX67" fmla="*/ 4766885 w 6462955"/>
              <a:gd name="connsiteY67" fmla="*/ 4259812 h 5753325"/>
              <a:gd name="connsiteX68" fmla="*/ 4762510 w 6462955"/>
              <a:gd name="connsiteY68" fmla="*/ 4260383 h 5753325"/>
              <a:gd name="connsiteX69" fmla="*/ 4738416 w 6462955"/>
              <a:gd name="connsiteY69" fmla="*/ 4265355 h 5753325"/>
              <a:gd name="connsiteX70" fmla="*/ 4712007 w 6462955"/>
              <a:gd name="connsiteY70" fmla="*/ 4317892 h 5753325"/>
              <a:gd name="connsiteX71" fmla="*/ 4658930 w 6462955"/>
              <a:gd name="connsiteY71" fmla="*/ 4348041 h 5753325"/>
              <a:gd name="connsiteX72" fmla="*/ 4443526 w 6462955"/>
              <a:gd name="connsiteY72" fmla="*/ 4507851 h 5753325"/>
              <a:gd name="connsiteX73" fmla="*/ 4289766 w 6462955"/>
              <a:gd name="connsiteY73" fmla="*/ 4711450 h 5753325"/>
              <a:gd name="connsiteX74" fmla="*/ 4150870 w 6462955"/>
              <a:gd name="connsiteY74" fmla="*/ 4818480 h 5753325"/>
              <a:gd name="connsiteX75" fmla="*/ 4006639 w 6462955"/>
              <a:gd name="connsiteY75" fmla="*/ 4933815 h 5753325"/>
              <a:gd name="connsiteX76" fmla="*/ 3298210 w 6462955"/>
              <a:gd name="connsiteY76" fmla="*/ 5070790 h 5753325"/>
              <a:gd name="connsiteX77" fmla="*/ 2947678 w 6462955"/>
              <a:gd name="connsiteY77" fmla="*/ 5117869 h 5753325"/>
              <a:gd name="connsiteX78" fmla="*/ 2822169 w 6462955"/>
              <a:gd name="connsiteY78" fmla="*/ 5129396 h 5753325"/>
              <a:gd name="connsiteX79" fmla="*/ 2538773 w 6462955"/>
              <a:gd name="connsiteY79" fmla="*/ 5313397 h 5753325"/>
              <a:gd name="connsiteX80" fmla="*/ 2014500 w 6462955"/>
              <a:gd name="connsiteY80" fmla="*/ 5519744 h 5753325"/>
              <a:gd name="connsiteX81" fmla="*/ 1934391 w 6462955"/>
              <a:gd name="connsiteY81" fmla="*/ 5591335 h 5753325"/>
              <a:gd name="connsiteX82" fmla="*/ 1892550 w 6462955"/>
              <a:gd name="connsiteY82" fmla="*/ 5649708 h 5753325"/>
              <a:gd name="connsiteX83" fmla="*/ 1854769 w 6462955"/>
              <a:gd name="connsiteY83" fmla="*/ 5647691 h 5753325"/>
              <a:gd name="connsiteX84" fmla="*/ 1809461 w 6462955"/>
              <a:gd name="connsiteY84" fmla="*/ 5648628 h 5753325"/>
              <a:gd name="connsiteX85" fmla="*/ 1745150 w 6462955"/>
              <a:gd name="connsiteY85" fmla="*/ 5693879 h 5753325"/>
              <a:gd name="connsiteX86" fmla="*/ 1713375 w 6462955"/>
              <a:gd name="connsiteY86" fmla="*/ 5684672 h 5753325"/>
              <a:gd name="connsiteX87" fmla="*/ 1707808 w 6462955"/>
              <a:gd name="connsiteY87" fmla="*/ 5682611 h 5753325"/>
              <a:gd name="connsiteX88" fmla="*/ 1679313 w 6462955"/>
              <a:gd name="connsiteY88" fmla="*/ 5672360 h 5753325"/>
              <a:gd name="connsiteX89" fmla="*/ 1646933 w 6462955"/>
              <a:gd name="connsiteY89" fmla="*/ 5666227 h 5753325"/>
              <a:gd name="connsiteX90" fmla="*/ 1610055 w 6462955"/>
              <a:gd name="connsiteY90" fmla="*/ 5673643 h 5753325"/>
              <a:gd name="connsiteX91" fmla="*/ 1437641 w 6462955"/>
              <a:gd name="connsiteY91" fmla="*/ 5723266 h 5753325"/>
              <a:gd name="connsiteX92" fmla="*/ 1332869 w 6462955"/>
              <a:gd name="connsiteY92" fmla="*/ 5744752 h 5753325"/>
              <a:gd name="connsiteX93" fmla="*/ 1290525 w 6462955"/>
              <a:gd name="connsiteY93" fmla="*/ 5740036 h 5753325"/>
              <a:gd name="connsiteX94" fmla="*/ 1233107 w 6462955"/>
              <a:gd name="connsiteY94" fmla="*/ 5742106 h 5753325"/>
              <a:gd name="connsiteX95" fmla="*/ 1214532 w 6462955"/>
              <a:gd name="connsiteY95" fmla="*/ 5753325 h 5753325"/>
              <a:gd name="connsiteX96" fmla="*/ 1199955 w 6462955"/>
              <a:gd name="connsiteY96" fmla="*/ 5744831 h 5753325"/>
              <a:gd name="connsiteX97" fmla="*/ 1162337 w 6462955"/>
              <a:gd name="connsiteY97" fmla="*/ 5738048 h 5753325"/>
              <a:gd name="connsiteX98" fmla="*/ 1053457 w 6462955"/>
              <a:gd name="connsiteY98" fmla="*/ 5688676 h 5753325"/>
              <a:gd name="connsiteX99" fmla="*/ 1025798 w 6462955"/>
              <a:gd name="connsiteY99" fmla="*/ 5673166 h 5753325"/>
              <a:gd name="connsiteX100" fmla="*/ 947900 w 6462955"/>
              <a:gd name="connsiteY100" fmla="*/ 5657848 h 5753325"/>
              <a:gd name="connsiteX101" fmla="*/ 815627 w 6462955"/>
              <a:gd name="connsiteY101" fmla="*/ 5642557 h 5753325"/>
              <a:gd name="connsiteX102" fmla="*/ 788251 w 6462955"/>
              <a:gd name="connsiteY102" fmla="*/ 5637065 h 5753325"/>
              <a:gd name="connsiteX103" fmla="*/ 767822 w 6462955"/>
              <a:gd name="connsiteY103" fmla="*/ 5623450 h 5753325"/>
              <a:gd name="connsiteX104" fmla="*/ 765791 w 6462955"/>
              <a:gd name="connsiteY104" fmla="*/ 5612539 h 5753325"/>
              <a:gd name="connsiteX105" fmla="*/ 751230 w 6462955"/>
              <a:gd name="connsiteY105" fmla="*/ 5608092 h 5753325"/>
              <a:gd name="connsiteX106" fmla="*/ 748008 w 6462955"/>
              <a:gd name="connsiteY106" fmla="*/ 5605052 h 5753325"/>
              <a:gd name="connsiteX107" fmla="*/ 728871 w 6462955"/>
              <a:gd name="connsiteY107" fmla="*/ 5589469 h 5753325"/>
              <a:gd name="connsiteX108" fmla="*/ 671898 w 6462955"/>
              <a:gd name="connsiteY108" fmla="*/ 5602363 h 5753325"/>
              <a:gd name="connsiteX109" fmla="*/ 615065 w 6462955"/>
              <a:gd name="connsiteY109" fmla="*/ 5580257 h 5753325"/>
              <a:gd name="connsiteX110" fmla="*/ 355785 w 6462955"/>
              <a:gd name="connsiteY110" fmla="*/ 5514383 h 5753325"/>
              <a:gd name="connsiteX111" fmla="*/ 102269 w 6462955"/>
              <a:gd name="connsiteY111" fmla="*/ 5524347 h 5753325"/>
              <a:gd name="connsiteX112" fmla="*/ 13160 w 6462955"/>
              <a:gd name="connsiteY112" fmla="*/ 5514159 h 5753325"/>
              <a:gd name="connsiteX113" fmla="*/ 0 w 6462955"/>
              <a:gd name="connsiteY113" fmla="*/ 5511735 h 5753325"/>
              <a:gd name="connsiteX114" fmla="*/ 0 w 6462955"/>
              <a:gd name="connsiteY114" fmla="*/ 0 h 5753325"/>
              <a:gd name="connsiteX0" fmla="*/ 0 w 6459988"/>
              <a:gd name="connsiteY0" fmla="*/ 0 h 5753325"/>
              <a:gd name="connsiteX1" fmla="*/ 6438980 w 6459988"/>
              <a:gd name="connsiteY1" fmla="*/ 0 h 5753325"/>
              <a:gd name="connsiteX2" fmla="*/ 6439047 w 6459988"/>
              <a:gd name="connsiteY2" fmla="*/ 147 h 5753325"/>
              <a:gd name="connsiteX3" fmla="*/ 6443456 w 6459988"/>
              <a:gd name="connsiteY3" fmla="*/ 130105 h 5753325"/>
              <a:gd name="connsiteX4" fmla="*/ 6447632 w 6459988"/>
              <a:gd name="connsiteY4" fmla="*/ 170016 h 5753325"/>
              <a:gd name="connsiteX5" fmla="*/ 6396598 w 6459988"/>
              <a:gd name="connsiteY5" fmla="*/ 274847 h 5753325"/>
              <a:gd name="connsiteX6" fmla="*/ 6375685 w 6459988"/>
              <a:gd name="connsiteY6" fmla="*/ 535865 h 5753325"/>
              <a:gd name="connsiteX7" fmla="*/ 6354187 w 6459988"/>
              <a:gd name="connsiteY7" fmla="*/ 615799 h 5753325"/>
              <a:gd name="connsiteX8" fmla="*/ 6459988 w 6459988"/>
              <a:gd name="connsiteY8" fmla="*/ 707628 h 5753325"/>
              <a:gd name="connsiteX9" fmla="*/ 6453989 w 6459988"/>
              <a:gd name="connsiteY9" fmla="*/ 711876 h 5753325"/>
              <a:gd name="connsiteX10" fmla="*/ 6453209 w 6459988"/>
              <a:gd name="connsiteY10" fmla="*/ 719127 h 5753325"/>
              <a:gd name="connsiteX11" fmla="*/ 6344988 w 6459988"/>
              <a:gd name="connsiteY11" fmla="*/ 697330 h 5753325"/>
              <a:gd name="connsiteX12" fmla="*/ 6447445 w 6459988"/>
              <a:gd name="connsiteY12" fmla="*/ 780003 h 5753325"/>
              <a:gd name="connsiteX13" fmla="*/ 6426552 w 6459988"/>
              <a:gd name="connsiteY13" fmla="*/ 845805 h 5753325"/>
              <a:gd name="connsiteX14" fmla="*/ 6434072 w 6459988"/>
              <a:gd name="connsiteY14" fmla="*/ 910733 h 5753325"/>
              <a:gd name="connsiteX15" fmla="*/ 6432570 w 6459988"/>
              <a:gd name="connsiteY15" fmla="*/ 983394 h 5753325"/>
              <a:gd name="connsiteX16" fmla="*/ 6431878 w 6459988"/>
              <a:gd name="connsiteY16" fmla="*/ 1026728 h 5753325"/>
              <a:gd name="connsiteX17" fmla="*/ 6414269 w 6459988"/>
              <a:gd name="connsiteY17" fmla="*/ 1151111 h 5753325"/>
              <a:gd name="connsiteX18" fmla="*/ 6371722 w 6459988"/>
              <a:gd name="connsiteY18" fmla="*/ 1318080 h 5753325"/>
              <a:gd name="connsiteX19" fmla="*/ 6356023 w 6459988"/>
              <a:gd name="connsiteY19" fmla="*/ 1356227 h 5753325"/>
              <a:gd name="connsiteX20" fmla="*/ 6356157 w 6459988"/>
              <a:gd name="connsiteY20" fmla="*/ 1361967 h 5753325"/>
              <a:gd name="connsiteX21" fmla="*/ 6350613 w 6459988"/>
              <a:gd name="connsiteY21" fmla="*/ 1393569 h 5753325"/>
              <a:gd name="connsiteX22" fmla="*/ 6357062 w 6459988"/>
              <a:gd name="connsiteY22" fmla="*/ 1444071 h 5753325"/>
              <a:gd name="connsiteX23" fmla="*/ 6364832 w 6459988"/>
              <a:gd name="connsiteY23" fmla="*/ 1478763 h 5753325"/>
              <a:gd name="connsiteX24" fmla="*/ 6369745 w 6459988"/>
              <a:gd name="connsiteY24" fmla="*/ 1495680 h 5753325"/>
              <a:gd name="connsiteX25" fmla="*/ 6370898 w 6459988"/>
              <a:gd name="connsiteY25" fmla="*/ 1513331 h 5753325"/>
              <a:gd name="connsiteX26" fmla="*/ 6368801 w 6459988"/>
              <a:gd name="connsiteY26" fmla="*/ 1527414 h 5753325"/>
              <a:gd name="connsiteX27" fmla="*/ 6359177 w 6459988"/>
              <a:gd name="connsiteY27" fmla="*/ 1639513 h 5753325"/>
              <a:gd name="connsiteX28" fmla="*/ 6299489 w 6459988"/>
              <a:gd name="connsiteY28" fmla="*/ 1784860 h 5753325"/>
              <a:gd name="connsiteX29" fmla="*/ 6267878 w 6459988"/>
              <a:gd name="connsiteY29" fmla="*/ 1858572 h 5753325"/>
              <a:gd name="connsiteX30" fmla="*/ 6251146 w 6459988"/>
              <a:gd name="connsiteY30" fmla="*/ 1926167 h 5753325"/>
              <a:gd name="connsiteX31" fmla="*/ 6210686 w 6459988"/>
              <a:gd name="connsiteY31" fmla="*/ 2014834 h 5753325"/>
              <a:gd name="connsiteX32" fmla="*/ 6106652 w 6459988"/>
              <a:gd name="connsiteY32" fmla="*/ 2150572 h 5753325"/>
              <a:gd name="connsiteX33" fmla="*/ 6097813 w 6459988"/>
              <a:gd name="connsiteY33" fmla="*/ 2172208 h 5753325"/>
              <a:gd name="connsiteX34" fmla="*/ 6095990 w 6459988"/>
              <a:gd name="connsiteY34" fmla="*/ 2181185 h 5753325"/>
              <a:gd name="connsiteX35" fmla="*/ 6090126 w 6459988"/>
              <a:gd name="connsiteY35" fmla="*/ 2192533 h 5753325"/>
              <a:gd name="connsiteX36" fmla="*/ 6089503 w 6459988"/>
              <a:gd name="connsiteY36" fmla="*/ 2192543 h 5753325"/>
              <a:gd name="connsiteX37" fmla="*/ 6084946 w 6459988"/>
              <a:gd name="connsiteY37" fmla="*/ 2203694 h 5753325"/>
              <a:gd name="connsiteX38" fmla="*/ 5987861 w 6459988"/>
              <a:gd name="connsiteY38" fmla="*/ 2304868 h 5753325"/>
              <a:gd name="connsiteX39" fmla="*/ 5973439 w 6459988"/>
              <a:gd name="connsiteY39" fmla="*/ 2385635 h 5753325"/>
              <a:gd name="connsiteX40" fmla="*/ 5916727 w 6459988"/>
              <a:gd name="connsiteY40" fmla="*/ 2458777 h 5753325"/>
              <a:gd name="connsiteX41" fmla="*/ 5856524 w 6459988"/>
              <a:gd name="connsiteY41" fmla="*/ 2583281 h 5753325"/>
              <a:gd name="connsiteX42" fmla="*/ 5838091 w 6459988"/>
              <a:gd name="connsiteY42" fmla="*/ 2753474 h 5753325"/>
              <a:gd name="connsiteX43" fmla="*/ 5777471 w 6459988"/>
              <a:gd name="connsiteY43" fmla="*/ 2901570 h 5753325"/>
              <a:gd name="connsiteX44" fmla="*/ 5723992 w 6459988"/>
              <a:gd name="connsiteY44" fmla="*/ 2998752 h 5753325"/>
              <a:gd name="connsiteX45" fmla="*/ 5557886 w 6459988"/>
              <a:gd name="connsiteY45" fmla="*/ 3329735 h 5753325"/>
              <a:gd name="connsiteX46" fmla="*/ 5471501 w 6459988"/>
              <a:gd name="connsiteY46" fmla="*/ 3462221 h 5753325"/>
              <a:gd name="connsiteX47" fmla="*/ 5465154 w 6459988"/>
              <a:gd name="connsiteY47" fmla="*/ 3541065 h 5753325"/>
              <a:gd name="connsiteX48" fmla="*/ 5437889 w 6459988"/>
              <a:gd name="connsiteY48" fmla="*/ 3559927 h 5753325"/>
              <a:gd name="connsiteX49" fmla="*/ 5432770 w 6459988"/>
              <a:gd name="connsiteY49" fmla="*/ 3562948 h 5753325"/>
              <a:gd name="connsiteX50" fmla="*/ 5406795 w 6459988"/>
              <a:gd name="connsiteY50" fmla="*/ 3578594 h 5753325"/>
              <a:gd name="connsiteX51" fmla="*/ 5381495 w 6459988"/>
              <a:gd name="connsiteY51" fmla="*/ 3599883 h 5753325"/>
              <a:gd name="connsiteX52" fmla="*/ 5363689 w 6459988"/>
              <a:gd name="connsiteY52" fmla="*/ 3633299 h 5753325"/>
              <a:gd name="connsiteX53" fmla="*/ 5291870 w 6459988"/>
              <a:gd name="connsiteY53" fmla="*/ 3799039 h 5753325"/>
              <a:gd name="connsiteX54" fmla="*/ 5241600 w 6459988"/>
              <a:gd name="connsiteY54" fmla="*/ 3894238 h 5753325"/>
              <a:gd name="connsiteX55" fmla="*/ 5211041 w 6459988"/>
              <a:gd name="connsiteY55" fmla="*/ 3924184 h 5753325"/>
              <a:gd name="connsiteX56" fmla="*/ 5176073 w 6459988"/>
              <a:gd name="connsiteY56" fmla="*/ 3970179 h 5753325"/>
              <a:gd name="connsiteX57" fmla="*/ 5172826 w 6459988"/>
              <a:gd name="connsiteY57" fmla="*/ 3991773 h 5753325"/>
              <a:gd name="connsiteX58" fmla="*/ 5157053 w 6459988"/>
              <a:gd name="connsiteY58" fmla="*/ 3997708 h 5753325"/>
              <a:gd name="connsiteX59" fmla="*/ 5127922 w 6459988"/>
              <a:gd name="connsiteY59" fmla="*/ 4022660 h 5753325"/>
              <a:gd name="connsiteX60" fmla="*/ 5020872 w 6459988"/>
              <a:gd name="connsiteY60" fmla="*/ 4075951 h 5753325"/>
              <a:gd name="connsiteX61" fmla="*/ 4991410 w 6459988"/>
              <a:gd name="connsiteY61" fmla="*/ 4087598 h 5753325"/>
              <a:gd name="connsiteX62" fmla="*/ 4930112 w 6459988"/>
              <a:gd name="connsiteY62" fmla="*/ 4138459 h 5753325"/>
              <a:gd name="connsiteX63" fmla="*/ 4834224 w 6459988"/>
              <a:gd name="connsiteY63" fmla="*/ 4231643 h 5753325"/>
              <a:gd name="connsiteX64" fmla="*/ 4812599 w 6459988"/>
              <a:gd name="connsiteY64" fmla="*/ 4249449 h 5753325"/>
              <a:gd name="connsiteX65" fmla="*/ 4789188 w 6459988"/>
              <a:gd name="connsiteY65" fmla="*/ 4256678 h 5753325"/>
              <a:gd name="connsiteX66" fmla="*/ 4779554 w 6459988"/>
              <a:gd name="connsiteY66" fmla="*/ 4251313 h 5753325"/>
              <a:gd name="connsiteX67" fmla="*/ 4766885 w 6459988"/>
              <a:gd name="connsiteY67" fmla="*/ 4259812 h 5753325"/>
              <a:gd name="connsiteX68" fmla="*/ 4762510 w 6459988"/>
              <a:gd name="connsiteY68" fmla="*/ 4260383 h 5753325"/>
              <a:gd name="connsiteX69" fmla="*/ 4738416 w 6459988"/>
              <a:gd name="connsiteY69" fmla="*/ 4265355 h 5753325"/>
              <a:gd name="connsiteX70" fmla="*/ 4712007 w 6459988"/>
              <a:gd name="connsiteY70" fmla="*/ 4317892 h 5753325"/>
              <a:gd name="connsiteX71" fmla="*/ 4658930 w 6459988"/>
              <a:gd name="connsiteY71" fmla="*/ 4348041 h 5753325"/>
              <a:gd name="connsiteX72" fmla="*/ 4443526 w 6459988"/>
              <a:gd name="connsiteY72" fmla="*/ 4507851 h 5753325"/>
              <a:gd name="connsiteX73" fmla="*/ 4289766 w 6459988"/>
              <a:gd name="connsiteY73" fmla="*/ 4711450 h 5753325"/>
              <a:gd name="connsiteX74" fmla="*/ 4150870 w 6459988"/>
              <a:gd name="connsiteY74" fmla="*/ 4818480 h 5753325"/>
              <a:gd name="connsiteX75" fmla="*/ 4006639 w 6459988"/>
              <a:gd name="connsiteY75" fmla="*/ 4933815 h 5753325"/>
              <a:gd name="connsiteX76" fmla="*/ 3298210 w 6459988"/>
              <a:gd name="connsiteY76" fmla="*/ 5070790 h 5753325"/>
              <a:gd name="connsiteX77" fmla="*/ 2947678 w 6459988"/>
              <a:gd name="connsiteY77" fmla="*/ 5117869 h 5753325"/>
              <a:gd name="connsiteX78" fmla="*/ 2822169 w 6459988"/>
              <a:gd name="connsiteY78" fmla="*/ 5129396 h 5753325"/>
              <a:gd name="connsiteX79" fmla="*/ 2538773 w 6459988"/>
              <a:gd name="connsiteY79" fmla="*/ 5313397 h 5753325"/>
              <a:gd name="connsiteX80" fmla="*/ 2014500 w 6459988"/>
              <a:gd name="connsiteY80" fmla="*/ 5519744 h 5753325"/>
              <a:gd name="connsiteX81" fmla="*/ 1934391 w 6459988"/>
              <a:gd name="connsiteY81" fmla="*/ 5591335 h 5753325"/>
              <a:gd name="connsiteX82" fmla="*/ 1892550 w 6459988"/>
              <a:gd name="connsiteY82" fmla="*/ 5649708 h 5753325"/>
              <a:gd name="connsiteX83" fmla="*/ 1854769 w 6459988"/>
              <a:gd name="connsiteY83" fmla="*/ 5647691 h 5753325"/>
              <a:gd name="connsiteX84" fmla="*/ 1809461 w 6459988"/>
              <a:gd name="connsiteY84" fmla="*/ 5648628 h 5753325"/>
              <a:gd name="connsiteX85" fmla="*/ 1745150 w 6459988"/>
              <a:gd name="connsiteY85" fmla="*/ 5693879 h 5753325"/>
              <a:gd name="connsiteX86" fmla="*/ 1713375 w 6459988"/>
              <a:gd name="connsiteY86" fmla="*/ 5684672 h 5753325"/>
              <a:gd name="connsiteX87" fmla="*/ 1707808 w 6459988"/>
              <a:gd name="connsiteY87" fmla="*/ 5682611 h 5753325"/>
              <a:gd name="connsiteX88" fmla="*/ 1679313 w 6459988"/>
              <a:gd name="connsiteY88" fmla="*/ 5672360 h 5753325"/>
              <a:gd name="connsiteX89" fmla="*/ 1646933 w 6459988"/>
              <a:gd name="connsiteY89" fmla="*/ 5666227 h 5753325"/>
              <a:gd name="connsiteX90" fmla="*/ 1610055 w 6459988"/>
              <a:gd name="connsiteY90" fmla="*/ 5673643 h 5753325"/>
              <a:gd name="connsiteX91" fmla="*/ 1437641 w 6459988"/>
              <a:gd name="connsiteY91" fmla="*/ 5723266 h 5753325"/>
              <a:gd name="connsiteX92" fmla="*/ 1332869 w 6459988"/>
              <a:gd name="connsiteY92" fmla="*/ 5744752 h 5753325"/>
              <a:gd name="connsiteX93" fmla="*/ 1290525 w 6459988"/>
              <a:gd name="connsiteY93" fmla="*/ 5740036 h 5753325"/>
              <a:gd name="connsiteX94" fmla="*/ 1233107 w 6459988"/>
              <a:gd name="connsiteY94" fmla="*/ 5742106 h 5753325"/>
              <a:gd name="connsiteX95" fmla="*/ 1214532 w 6459988"/>
              <a:gd name="connsiteY95" fmla="*/ 5753325 h 5753325"/>
              <a:gd name="connsiteX96" fmla="*/ 1199955 w 6459988"/>
              <a:gd name="connsiteY96" fmla="*/ 5744831 h 5753325"/>
              <a:gd name="connsiteX97" fmla="*/ 1162337 w 6459988"/>
              <a:gd name="connsiteY97" fmla="*/ 5738048 h 5753325"/>
              <a:gd name="connsiteX98" fmla="*/ 1053457 w 6459988"/>
              <a:gd name="connsiteY98" fmla="*/ 5688676 h 5753325"/>
              <a:gd name="connsiteX99" fmla="*/ 1025798 w 6459988"/>
              <a:gd name="connsiteY99" fmla="*/ 5673166 h 5753325"/>
              <a:gd name="connsiteX100" fmla="*/ 947900 w 6459988"/>
              <a:gd name="connsiteY100" fmla="*/ 5657848 h 5753325"/>
              <a:gd name="connsiteX101" fmla="*/ 815627 w 6459988"/>
              <a:gd name="connsiteY101" fmla="*/ 5642557 h 5753325"/>
              <a:gd name="connsiteX102" fmla="*/ 788251 w 6459988"/>
              <a:gd name="connsiteY102" fmla="*/ 5637065 h 5753325"/>
              <a:gd name="connsiteX103" fmla="*/ 767822 w 6459988"/>
              <a:gd name="connsiteY103" fmla="*/ 5623450 h 5753325"/>
              <a:gd name="connsiteX104" fmla="*/ 765791 w 6459988"/>
              <a:gd name="connsiteY104" fmla="*/ 5612539 h 5753325"/>
              <a:gd name="connsiteX105" fmla="*/ 751230 w 6459988"/>
              <a:gd name="connsiteY105" fmla="*/ 5608092 h 5753325"/>
              <a:gd name="connsiteX106" fmla="*/ 748008 w 6459988"/>
              <a:gd name="connsiteY106" fmla="*/ 5605052 h 5753325"/>
              <a:gd name="connsiteX107" fmla="*/ 728871 w 6459988"/>
              <a:gd name="connsiteY107" fmla="*/ 5589469 h 5753325"/>
              <a:gd name="connsiteX108" fmla="*/ 671898 w 6459988"/>
              <a:gd name="connsiteY108" fmla="*/ 5602363 h 5753325"/>
              <a:gd name="connsiteX109" fmla="*/ 615065 w 6459988"/>
              <a:gd name="connsiteY109" fmla="*/ 5580257 h 5753325"/>
              <a:gd name="connsiteX110" fmla="*/ 355785 w 6459988"/>
              <a:gd name="connsiteY110" fmla="*/ 5514383 h 5753325"/>
              <a:gd name="connsiteX111" fmla="*/ 102269 w 6459988"/>
              <a:gd name="connsiteY111" fmla="*/ 5524347 h 5753325"/>
              <a:gd name="connsiteX112" fmla="*/ 13160 w 6459988"/>
              <a:gd name="connsiteY112" fmla="*/ 5514159 h 5753325"/>
              <a:gd name="connsiteX113" fmla="*/ 0 w 6459988"/>
              <a:gd name="connsiteY113" fmla="*/ 5511735 h 5753325"/>
              <a:gd name="connsiteX114" fmla="*/ 0 w 6459988"/>
              <a:gd name="connsiteY114" fmla="*/ 0 h 5753325"/>
              <a:gd name="connsiteX0" fmla="*/ 0 w 6459988"/>
              <a:gd name="connsiteY0" fmla="*/ 0 h 5753325"/>
              <a:gd name="connsiteX1" fmla="*/ 6438980 w 6459988"/>
              <a:gd name="connsiteY1" fmla="*/ 0 h 5753325"/>
              <a:gd name="connsiteX2" fmla="*/ 6439047 w 6459988"/>
              <a:gd name="connsiteY2" fmla="*/ 147 h 5753325"/>
              <a:gd name="connsiteX3" fmla="*/ 6443456 w 6459988"/>
              <a:gd name="connsiteY3" fmla="*/ 130105 h 5753325"/>
              <a:gd name="connsiteX4" fmla="*/ 6447632 w 6459988"/>
              <a:gd name="connsiteY4" fmla="*/ 170016 h 5753325"/>
              <a:gd name="connsiteX5" fmla="*/ 6396598 w 6459988"/>
              <a:gd name="connsiteY5" fmla="*/ 274847 h 5753325"/>
              <a:gd name="connsiteX6" fmla="*/ 6375685 w 6459988"/>
              <a:gd name="connsiteY6" fmla="*/ 535865 h 5753325"/>
              <a:gd name="connsiteX7" fmla="*/ 6354187 w 6459988"/>
              <a:gd name="connsiteY7" fmla="*/ 615799 h 5753325"/>
              <a:gd name="connsiteX8" fmla="*/ 6459988 w 6459988"/>
              <a:gd name="connsiteY8" fmla="*/ 707628 h 5753325"/>
              <a:gd name="connsiteX9" fmla="*/ 6453989 w 6459988"/>
              <a:gd name="connsiteY9" fmla="*/ 711876 h 5753325"/>
              <a:gd name="connsiteX10" fmla="*/ 6344988 w 6459988"/>
              <a:gd name="connsiteY10" fmla="*/ 697330 h 5753325"/>
              <a:gd name="connsiteX11" fmla="*/ 6447445 w 6459988"/>
              <a:gd name="connsiteY11" fmla="*/ 780003 h 5753325"/>
              <a:gd name="connsiteX12" fmla="*/ 6426552 w 6459988"/>
              <a:gd name="connsiteY12" fmla="*/ 845805 h 5753325"/>
              <a:gd name="connsiteX13" fmla="*/ 6434072 w 6459988"/>
              <a:gd name="connsiteY13" fmla="*/ 910733 h 5753325"/>
              <a:gd name="connsiteX14" fmla="*/ 6432570 w 6459988"/>
              <a:gd name="connsiteY14" fmla="*/ 983394 h 5753325"/>
              <a:gd name="connsiteX15" fmla="*/ 6431878 w 6459988"/>
              <a:gd name="connsiteY15" fmla="*/ 1026728 h 5753325"/>
              <a:gd name="connsiteX16" fmla="*/ 6414269 w 6459988"/>
              <a:gd name="connsiteY16" fmla="*/ 1151111 h 5753325"/>
              <a:gd name="connsiteX17" fmla="*/ 6371722 w 6459988"/>
              <a:gd name="connsiteY17" fmla="*/ 1318080 h 5753325"/>
              <a:gd name="connsiteX18" fmla="*/ 6356023 w 6459988"/>
              <a:gd name="connsiteY18" fmla="*/ 1356227 h 5753325"/>
              <a:gd name="connsiteX19" fmla="*/ 6356157 w 6459988"/>
              <a:gd name="connsiteY19" fmla="*/ 1361967 h 5753325"/>
              <a:gd name="connsiteX20" fmla="*/ 6350613 w 6459988"/>
              <a:gd name="connsiteY20" fmla="*/ 1393569 h 5753325"/>
              <a:gd name="connsiteX21" fmla="*/ 6357062 w 6459988"/>
              <a:gd name="connsiteY21" fmla="*/ 1444071 h 5753325"/>
              <a:gd name="connsiteX22" fmla="*/ 6364832 w 6459988"/>
              <a:gd name="connsiteY22" fmla="*/ 1478763 h 5753325"/>
              <a:gd name="connsiteX23" fmla="*/ 6369745 w 6459988"/>
              <a:gd name="connsiteY23" fmla="*/ 1495680 h 5753325"/>
              <a:gd name="connsiteX24" fmla="*/ 6370898 w 6459988"/>
              <a:gd name="connsiteY24" fmla="*/ 1513331 h 5753325"/>
              <a:gd name="connsiteX25" fmla="*/ 6368801 w 6459988"/>
              <a:gd name="connsiteY25" fmla="*/ 1527414 h 5753325"/>
              <a:gd name="connsiteX26" fmla="*/ 6359177 w 6459988"/>
              <a:gd name="connsiteY26" fmla="*/ 1639513 h 5753325"/>
              <a:gd name="connsiteX27" fmla="*/ 6299489 w 6459988"/>
              <a:gd name="connsiteY27" fmla="*/ 1784860 h 5753325"/>
              <a:gd name="connsiteX28" fmla="*/ 6267878 w 6459988"/>
              <a:gd name="connsiteY28" fmla="*/ 1858572 h 5753325"/>
              <a:gd name="connsiteX29" fmla="*/ 6251146 w 6459988"/>
              <a:gd name="connsiteY29" fmla="*/ 1926167 h 5753325"/>
              <a:gd name="connsiteX30" fmla="*/ 6210686 w 6459988"/>
              <a:gd name="connsiteY30" fmla="*/ 2014834 h 5753325"/>
              <a:gd name="connsiteX31" fmla="*/ 6106652 w 6459988"/>
              <a:gd name="connsiteY31" fmla="*/ 2150572 h 5753325"/>
              <a:gd name="connsiteX32" fmla="*/ 6097813 w 6459988"/>
              <a:gd name="connsiteY32" fmla="*/ 2172208 h 5753325"/>
              <a:gd name="connsiteX33" fmla="*/ 6095990 w 6459988"/>
              <a:gd name="connsiteY33" fmla="*/ 2181185 h 5753325"/>
              <a:gd name="connsiteX34" fmla="*/ 6090126 w 6459988"/>
              <a:gd name="connsiteY34" fmla="*/ 2192533 h 5753325"/>
              <a:gd name="connsiteX35" fmla="*/ 6089503 w 6459988"/>
              <a:gd name="connsiteY35" fmla="*/ 2192543 h 5753325"/>
              <a:gd name="connsiteX36" fmla="*/ 6084946 w 6459988"/>
              <a:gd name="connsiteY36" fmla="*/ 2203694 h 5753325"/>
              <a:gd name="connsiteX37" fmla="*/ 5987861 w 6459988"/>
              <a:gd name="connsiteY37" fmla="*/ 2304868 h 5753325"/>
              <a:gd name="connsiteX38" fmla="*/ 5973439 w 6459988"/>
              <a:gd name="connsiteY38" fmla="*/ 2385635 h 5753325"/>
              <a:gd name="connsiteX39" fmla="*/ 5916727 w 6459988"/>
              <a:gd name="connsiteY39" fmla="*/ 2458777 h 5753325"/>
              <a:gd name="connsiteX40" fmla="*/ 5856524 w 6459988"/>
              <a:gd name="connsiteY40" fmla="*/ 2583281 h 5753325"/>
              <a:gd name="connsiteX41" fmla="*/ 5838091 w 6459988"/>
              <a:gd name="connsiteY41" fmla="*/ 2753474 h 5753325"/>
              <a:gd name="connsiteX42" fmla="*/ 5777471 w 6459988"/>
              <a:gd name="connsiteY42" fmla="*/ 2901570 h 5753325"/>
              <a:gd name="connsiteX43" fmla="*/ 5723992 w 6459988"/>
              <a:gd name="connsiteY43" fmla="*/ 2998752 h 5753325"/>
              <a:gd name="connsiteX44" fmla="*/ 5557886 w 6459988"/>
              <a:gd name="connsiteY44" fmla="*/ 3329735 h 5753325"/>
              <a:gd name="connsiteX45" fmla="*/ 5471501 w 6459988"/>
              <a:gd name="connsiteY45" fmla="*/ 3462221 h 5753325"/>
              <a:gd name="connsiteX46" fmla="*/ 5465154 w 6459988"/>
              <a:gd name="connsiteY46" fmla="*/ 3541065 h 5753325"/>
              <a:gd name="connsiteX47" fmla="*/ 5437889 w 6459988"/>
              <a:gd name="connsiteY47" fmla="*/ 3559927 h 5753325"/>
              <a:gd name="connsiteX48" fmla="*/ 5432770 w 6459988"/>
              <a:gd name="connsiteY48" fmla="*/ 3562948 h 5753325"/>
              <a:gd name="connsiteX49" fmla="*/ 5406795 w 6459988"/>
              <a:gd name="connsiteY49" fmla="*/ 3578594 h 5753325"/>
              <a:gd name="connsiteX50" fmla="*/ 5381495 w 6459988"/>
              <a:gd name="connsiteY50" fmla="*/ 3599883 h 5753325"/>
              <a:gd name="connsiteX51" fmla="*/ 5363689 w 6459988"/>
              <a:gd name="connsiteY51" fmla="*/ 3633299 h 5753325"/>
              <a:gd name="connsiteX52" fmla="*/ 5291870 w 6459988"/>
              <a:gd name="connsiteY52" fmla="*/ 3799039 h 5753325"/>
              <a:gd name="connsiteX53" fmla="*/ 5241600 w 6459988"/>
              <a:gd name="connsiteY53" fmla="*/ 3894238 h 5753325"/>
              <a:gd name="connsiteX54" fmla="*/ 5211041 w 6459988"/>
              <a:gd name="connsiteY54" fmla="*/ 3924184 h 5753325"/>
              <a:gd name="connsiteX55" fmla="*/ 5176073 w 6459988"/>
              <a:gd name="connsiteY55" fmla="*/ 3970179 h 5753325"/>
              <a:gd name="connsiteX56" fmla="*/ 5172826 w 6459988"/>
              <a:gd name="connsiteY56" fmla="*/ 3991773 h 5753325"/>
              <a:gd name="connsiteX57" fmla="*/ 5157053 w 6459988"/>
              <a:gd name="connsiteY57" fmla="*/ 3997708 h 5753325"/>
              <a:gd name="connsiteX58" fmla="*/ 5127922 w 6459988"/>
              <a:gd name="connsiteY58" fmla="*/ 4022660 h 5753325"/>
              <a:gd name="connsiteX59" fmla="*/ 5020872 w 6459988"/>
              <a:gd name="connsiteY59" fmla="*/ 4075951 h 5753325"/>
              <a:gd name="connsiteX60" fmla="*/ 4991410 w 6459988"/>
              <a:gd name="connsiteY60" fmla="*/ 4087598 h 5753325"/>
              <a:gd name="connsiteX61" fmla="*/ 4930112 w 6459988"/>
              <a:gd name="connsiteY61" fmla="*/ 4138459 h 5753325"/>
              <a:gd name="connsiteX62" fmla="*/ 4834224 w 6459988"/>
              <a:gd name="connsiteY62" fmla="*/ 4231643 h 5753325"/>
              <a:gd name="connsiteX63" fmla="*/ 4812599 w 6459988"/>
              <a:gd name="connsiteY63" fmla="*/ 4249449 h 5753325"/>
              <a:gd name="connsiteX64" fmla="*/ 4789188 w 6459988"/>
              <a:gd name="connsiteY64" fmla="*/ 4256678 h 5753325"/>
              <a:gd name="connsiteX65" fmla="*/ 4779554 w 6459988"/>
              <a:gd name="connsiteY65" fmla="*/ 4251313 h 5753325"/>
              <a:gd name="connsiteX66" fmla="*/ 4766885 w 6459988"/>
              <a:gd name="connsiteY66" fmla="*/ 4259812 h 5753325"/>
              <a:gd name="connsiteX67" fmla="*/ 4762510 w 6459988"/>
              <a:gd name="connsiteY67" fmla="*/ 4260383 h 5753325"/>
              <a:gd name="connsiteX68" fmla="*/ 4738416 w 6459988"/>
              <a:gd name="connsiteY68" fmla="*/ 4265355 h 5753325"/>
              <a:gd name="connsiteX69" fmla="*/ 4712007 w 6459988"/>
              <a:gd name="connsiteY69" fmla="*/ 4317892 h 5753325"/>
              <a:gd name="connsiteX70" fmla="*/ 4658930 w 6459988"/>
              <a:gd name="connsiteY70" fmla="*/ 4348041 h 5753325"/>
              <a:gd name="connsiteX71" fmla="*/ 4443526 w 6459988"/>
              <a:gd name="connsiteY71" fmla="*/ 4507851 h 5753325"/>
              <a:gd name="connsiteX72" fmla="*/ 4289766 w 6459988"/>
              <a:gd name="connsiteY72" fmla="*/ 4711450 h 5753325"/>
              <a:gd name="connsiteX73" fmla="*/ 4150870 w 6459988"/>
              <a:gd name="connsiteY73" fmla="*/ 4818480 h 5753325"/>
              <a:gd name="connsiteX74" fmla="*/ 4006639 w 6459988"/>
              <a:gd name="connsiteY74" fmla="*/ 4933815 h 5753325"/>
              <a:gd name="connsiteX75" fmla="*/ 3298210 w 6459988"/>
              <a:gd name="connsiteY75" fmla="*/ 5070790 h 5753325"/>
              <a:gd name="connsiteX76" fmla="*/ 2947678 w 6459988"/>
              <a:gd name="connsiteY76" fmla="*/ 5117869 h 5753325"/>
              <a:gd name="connsiteX77" fmla="*/ 2822169 w 6459988"/>
              <a:gd name="connsiteY77" fmla="*/ 5129396 h 5753325"/>
              <a:gd name="connsiteX78" fmla="*/ 2538773 w 6459988"/>
              <a:gd name="connsiteY78" fmla="*/ 5313397 h 5753325"/>
              <a:gd name="connsiteX79" fmla="*/ 2014500 w 6459988"/>
              <a:gd name="connsiteY79" fmla="*/ 5519744 h 5753325"/>
              <a:gd name="connsiteX80" fmla="*/ 1934391 w 6459988"/>
              <a:gd name="connsiteY80" fmla="*/ 5591335 h 5753325"/>
              <a:gd name="connsiteX81" fmla="*/ 1892550 w 6459988"/>
              <a:gd name="connsiteY81" fmla="*/ 5649708 h 5753325"/>
              <a:gd name="connsiteX82" fmla="*/ 1854769 w 6459988"/>
              <a:gd name="connsiteY82" fmla="*/ 5647691 h 5753325"/>
              <a:gd name="connsiteX83" fmla="*/ 1809461 w 6459988"/>
              <a:gd name="connsiteY83" fmla="*/ 5648628 h 5753325"/>
              <a:gd name="connsiteX84" fmla="*/ 1745150 w 6459988"/>
              <a:gd name="connsiteY84" fmla="*/ 5693879 h 5753325"/>
              <a:gd name="connsiteX85" fmla="*/ 1713375 w 6459988"/>
              <a:gd name="connsiteY85" fmla="*/ 5684672 h 5753325"/>
              <a:gd name="connsiteX86" fmla="*/ 1707808 w 6459988"/>
              <a:gd name="connsiteY86" fmla="*/ 5682611 h 5753325"/>
              <a:gd name="connsiteX87" fmla="*/ 1679313 w 6459988"/>
              <a:gd name="connsiteY87" fmla="*/ 5672360 h 5753325"/>
              <a:gd name="connsiteX88" fmla="*/ 1646933 w 6459988"/>
              <a:gd name="connsiteY88" fmla="*/ 5666227 h 5753325"/>
              <a:gd name="connsiteX89" fmla="*/ 1610055 w 6459988"/>
              <a:gd name="connsiteY89" fmla="*/ 5673643 h 5753325"/>
              <a:gd name="connsiteX90" fmla="*/ 1437641 w 6459988"/>
              <a:gd name="connsiteY90" fmla="*/ 5723266 h 5753325"/>
              <a:gd name="connsiteX91" fmla="*/ 1332869 w 6459988"/>
              <a:gd name="connsiteY91" fmla="*/ 5744752 h 5753325"/>
              <a:gd name="connsiteX92" fmla="*/ 1290525 w 6459988"/>
              <a:gd name="connsiteY92" fmla="*/ 5740036 h 5753325"/>
              <a:gd name="connsiteX93" fmla="*/ 1233107 w 6459988"/>
              <a:gd name="connsiteY93" fmla="*/ 5742106 h 5753325"/>
              <a:gd name="connsiteX94" fmla="*/ 1214532 w 6459988"/>
              <a:gd name="connsiteY94" fmla="*/ 5753325 h 5753325"/>
              <a:gd name="connsiteX95" fmla="*/ 1199955 w 6459988"/>
              <a:gd name="connsiteY95" fmla="*/ 5744831 h 5753325"/>
              <a:gd name="connsiteX96" fmla="*/ 1162337 w 6459988"/>
              <a:gd name="connsiteY96" fmla="*/ 5738048 h 5753325"/>
              <a:gd name="connsiteX97" fmla="*/ 1053457 w 6459988"/>
              <a:gd name="connsiteY97" fmla="*/ 5688676 h 5753325"/>
              <a:gd name="connsiteX98" fmla="*/ 1025798 w 6459988"/>
              <a:gd name="connsiteY98" fmla="*/ 5673166 h 5753325"/>
              <a:gd name="connsiteX99" fmla="*/ 947900 w 6459988"/>
              <a:gd name="connsiteY99" fmla="*/ 5657848 h 5753325"/>
              <a:gd name="connsiteX100" fmla="*/ 815627 w 6459988"/>
              <a:gd name="connsiteY100" fmla="*/ 5642557 h 5753325"/>
              <a:gd name="connsiteX101" fmla="*/ 788251 w 6459988"/>
              <a:gd name="connsiteY101" fmla="*/ 5637065 h 5753325"/>
              <a:gd name="connsiteX102" fmla="*/ 767822 w 6459988"/>
              <a:gd name="connsiteY102" fmla="*/ 5623450 h 5753325"/>
              <a:gd name="connsiteX103" fmla="*/ 765791 w 6459988"/>
              <a:gd name="connsiteY103" fmla="*/ 5612539 h 5753325"/>
              <a:gd name="connsiteX104" fmla="*/ 751230 w 6459988"/>
              <a:gd name="connsiteY104" fmla="*/ 5608092 h 5753325"/>
              <a:gd name="connsiteX105" fmla="*/ 748008 w 6459988"/>
              <a:gd name="connsiteY105" fmla="*/ 5605052 h 5753325"/>
              <a:gd name="connsiteX106" fmla="*/ 728871 w 6459988"/>
              <a:gd name="connsiteY106" fmla="*/ 5589469 h 5753325"/>
              <a:gd name="connsiteX107" fmla="*/ 671898 w 6459988"/>
              <a:gd name="connsiteY107" fmla="*/ 5602363 h 5753325"/>
              <a:gd name="connsiteX108" fmla="*/ 615065 w 6459988"/>
              <a:gd name="connsiteY108" fmla="*/ 5580257 h 5753325"/>
              <a:gd name="connsiteX109" fmla="*/ 355785 w 6459988"/>
              <a:gd name="connsiteY109" fmla="*/ 5514383 h 5753325"/>
              <a:gd name="connsiteX110" fmla="*/ 102269 w 6459988"/>
              <a:gd name="connsiteY110" fmla="*/ 5524347 h 5753325"/>
              <a:gd name="connsiteX111" fmla="*/ 13160 w 6459988"/>
              <a:gd name="connsiteY111" fmla="*/ 5514159 h 5753325"/>
              <a:gd name="connsiteX112" fmla="*/ 0 w 6459988"/>
              <a:gd name="connsiteY112" fmla="*/ 5511735 h 5753325"/>
              <a:gd name="connsiteX113" fmla="*/ 0 w 6459988"/>
              <a:gd name="connsiteY113" fmla="*/ 0 h 5753325"/>
              <a:gd name="connsiteX0" fmla="*/ 0 w 6459988"/>
              <a:gd name="connsiteY0" fmla="*/ 0 h 5753325"/>
              <a:gd name="connsiteX1" fmla="*/ 6438980 w 6459988"/>
              <a:gd name="connsiteY1" fmla="*/ 0 h 5753325"/>
              <a:gd name="connsiteX2" fmla="*/ 6439047 w 6459988"/>
              <a:gd name="connsiteY2" fmla="*/ 147 h 5753325"/>
              <a:gd name="connsiteX3" fmla="*/ 6443456 w 6459988"/>
              <a:gd name="connsiteY3" fmla="*/ 130105 h 5753325"/>
              <a:gd name="connsiteX4" fmla="*/ 6447632 w 6459988"/>
              <a:gd name="connsiteY4" fmla="*/ 170016 h 5753325"/>
              <a:gd name="connsiteX5" fmla="*/ 6396598 w 6459988"/>
              <a:gd name="connsiteY5" fmla="*/ 274847 h 5753325"/>
              <a:gd name="connsiteX6" fmla="*/ 6375685 w 6459988"/>
              <a:gd name="connsiteY6" fmla="*/ 535865 h 5753325"/>
              <a:gd name="connsiteX7" fmla="*/ 6354187 w 6459988"/>
              <a:gd name="connsiteY7" fmla="*/ 615799 h 5753325"/>
              <a:gd name="connsiteX8" fmla="*/ 6459988 w 6459988"/>
              <a:gd name="connsiteY8" fmla="*/ 707628 h 5753325"/>
              <a:gd name="connsiteX9" fmla="*/ 6344988 w 6459988"/>
              <a:gd name="connsiteY9" fmla="*/ 697330 h 5753325"/>
              <a:gd name="connsiteX10" fmla="*/ 6447445 w 6459988"/>
              <a:gd name="connsiteY10" fmla="*/ 780003 h 5753325"/>
              <a:gd name="connsiteX11" fmla="*/ 6426552 w 6459988"/>
              <a:gd name="connsiteY11" fmla="*/ 845805 h 5753325"/>
              <a:gd name="connsiteX12" fmla="*/ 6434072 w 6459988"/>
              <a:gd name="connsiteY12" fmla="*/ 910733 h 5753325"/>
              <a:gd name="connsiteX13" fmla="*/ 6432570 w 6459988"/>
              <a:gd name="connsiteY13" fmla="*/ 983394 h 5753325"/>
              <a:gd name="connsiteX14" fmla="*/ 6431878 w 6459988"/>
              <a:gd name="connsiteY14" fmla="*/ 1026728 h 5753325"/>
              <a:gd name="connsiteX15" fmla="*/ 6414269 w 6459988"/>
              <a:gd name="connsiteY15" fmla="*/ 1151111 h 5753325"/>
              <a:gd name="connsiteX16" fmla="*/ 6371722 w 6459988"/>
              <a:gd name="connsiteY16" fmla="*/ 1318080 h 5753325"/>
              <a:gd name="connsiteX17" fmla="*/ 6356023 w 6459988"/>
              <a:gd name="connsiteY17" fmla="*/ 1356227 h 5753325"/>
              <a:gd name="connsiteX18" fmla="*/ 6356157 w 6459988"/>
              <a:gd name="connsiteY18" fmla="*/ 1361967 h 5753325"/>
              <a:gd name="connsiteX19" fmla="*/ 6350613 w 6459988"/>
              <a:gd name="connsiteY19" fmla="*/ 1393569 h 5753325"/>
              <a:gd name="connsiteX20" fmla="*/ 6357062 w 6459988"/>
              <a:gd name="connsiteY20" fmla="*/ 1444071 h 5753325"/>
              <a:gd name="connsiteX21" fmla="*/ 6364832 w 6459988"/>
              <a:gd name="connsiteY21" fmla="*/ 1478763 h 5753325"/>
              <a:gd name="connsiteX22" fmla="*/ 6369745 w 6459988"/>
              <a:gd name="connsiteY22" fmla="*/ 1495680 h 5753325"/>
              <a:gd name="connsiteX23" fmla="*/ 6370898 w 6459988"/>
              <a:gd name="connsiteY23" fmla="*/ 1513331 h 5753325"/>
              <a:gd name="connsiteX24" fmla="*/ 6368801 w 6459988"/>
              <a:gd name="connsiteY24" fmla="*/ 1527414 h 5753325"/>
              <a:gd name="connsiteX25" fmla="*/ 6359177 w 6459988"/>
              <a:gd name="connsiteY25" fmla="*/ 1639513 h 5753325"/>
              <a:gd name="connsiteX26" fmla="*/ 6299489 w 6459988"/>
              <a:gd name="connsiteY26" fmla="*/ 1784860 h 5753325"/>
              <a:gd name="connsiteX27" fmla="*/ 6267878 w 6459988"/>
              <a:gd name="connsiteY27" fmla="*/ 1858572 h 5753325"/>
              <a:gd name="connsiteX28" fmla="*/ 6251146 w 6459988"/>
              <a:gd name="connsiteY28" fmla="*/ 1926167 h 5753325"/>
              <a:gd name="connsiteX29" fmla="*/ 6210686 w 6459988"/>
              <a:gd name="connsiteY29" fmla="*/ 2014834 h 5753325"/>
              <a:gd name="connsiteX30" fmla="*/ 6106652 w 6459988"/>
              <a:gd name="connsiteY30" fmla="*/ 2150572 h 5753325"/>
              <a:gd name="connsiteX31" fmla="*/ 6097813 w 6459988"/>
              <a:gd name="connsiteY31" fmla="*/ 2172208 h 5753325"/>
              <a:gd name="connsiteX32" fmla="*/ 6095990 w 6459988"/>
              <a:gd name="connsiteY32" fmla="*/ 2181185 h 5753325"/>
              <a:gd name="connsiteX33" fmla="*/ 6090126 w 6459988"/>
              <a:gd name="connsiteY33" fmla="*/ 2192533 h 5753325"/>
              <a:gd name="connsiteX34" fmla="*/ 6089503 w 6459988"/>
              <a:gd name="connsiteY34" fmla="*/ 2192543 h 5753325"/>
              <a:gd name="connsiteX35" fmla="*/ 6084946 w 6459988"/>
              <a:gd name="connsiteY35" fmla="*/ 2203694 h 5753325"/>
              <a:gd name="connsiteX36" fmla="*/ 5987861 w 6459988"/>
              <a:gd name="connsiteY36" fmla="*/ 2304868 h 5753325"/>
              <a:gd name="connsiteX37" fmla="*/ 5973439 w 6459988"/>
              <a:gd name="connsiteY37" fmla="*/ 2385635 h 5753325"/>
              <a:gd name="connsiteX38" fmla="*/ 5916727 w 6459988"/>
              <a:gd name="connsiteY38" fmla="*/ 2458777 h 5753325"/>
              <a:gd name="connsiteX39" fmla="*/ 5856524 w 6459988"/>
              <a:gd name="connsiteY39" fmla="*/ 2583281 h 5753325"/>
              <a:gd name="connsiteX40" fmla="*/ 5838091 w 6459988"/>
              <a:gd name="connsiteY40" fmla="*/ 2753474 h 5753325"/>
              <a:gd name="connsiteX41" fmla="*/ 5777471 w 6459988"/>
              <a:gd name="connsiteY41" fmla="*/ 2901570 h 5753325"/>
              <a:gd name="connsiteX42" fmla="*/ 5723992 w 6459988"/>
              <a:gd name="connsiteY42" fmla="*/ 2998752 h 5753325"/>
              <a:gd name="connsiteX43" fmla="*/ 5557886 w 6459988"/>
              <a:gd name="connsiteY43" fmla="*/ 3329735 h 5753325"/>
              <a:gd name="connsiteX44" fmla="*/ 5471501 w 6459988"/>
              <a:gd name="connsiteY44" fmla="*/ 3462221 h 5753325"/>
              <a:gd name="connsiteX45" fmla="*/ 5465154 w 6459988"/>
              <a:gd name="connsiteY45" fmla="*/ 3541065 h 5753325"/>
              <a:gd name="connsiteX46" fmla="*/ 5437889 w 6459988"/>
              <a:gd name="connsiteY46" fmla="*/ 3559927 h 5753325"/>
              <a:gd name="connsiteX47" fmla="*/ 5432770 w 6459988"/>
              <a:gd name="connsiteY47" fmla="*/ 3562948 h 5753325"/>
              <a:gd name="connsiteX48" fmla="*/ 5406795 w 6459988"/>
              <a:gd name="connsiteY48" fmla="*/ 3578594 h 5753325"/>
              <a:gd name="connsiteX49" fmla="*/ 5381495 w 6459988"/>
              <a:gd name="connsiteY49" fmla="*/ 3599883 h 5753325"/>
              <a:gd name="connsiteX50" fmla="*/ 5363689 w 6459988"/>
              <a:gd name="connsiteY50" fmla="*/ 3633299 h 5753325"/>
              <a:gd name="connsiteX51" fmla="*/ 5291870 w 6459988"/>
              <a:gd name="connsiteY51" fmla="*/ 3799039 h 5753325"/>
              <a:gd name="connsiteX52" fmla="*/ 5241600 w 6459988"/>
              <a:gd name="connsiteY52" fmla="*/ 3894238 h 5753325"/>
              <a:gd name="connsiteX53" fmla="*/ 5211041 w 6459988"/>
              <a:gd name="connsiteY53" fmla="*/ 3924184 h 5753325"/>
              <a:gd name="connsiteX54" fmla="*/ 5176073 w 6459988"/>
              <a:gd name="connsiteY54" fmla="*/ 3970179 h 5753325"/>
              <a:gd name="connsiteX55" fmla="*/ 5172826 w 6459988"/>
              <a:gd name="connsiteY55" fmla="*/ 3991773 h 5753325"/>
              <a:gd name="connsiteX56" fmla="*/ 5157053 w 6459988"/>
              <a:gd name="connsiteY56" fmla="*/ 3997708 h 5753325"/>
              <a:gd name="connsiteX57" fmla="*/ 5127922 w 6459988"/>
              <a:gd name="connsiteY57" fmla="*/ 4022660 h 5753325"/>
              <a:gd name="connsiteX58" fmla="*/ 5020872 w 6459988"/>
              <a:gd name="connsiteY58" fmla="*/ 4075951 h 5753325"/>
              <a:gd name="connsiteX59" fmla="*/ 4991410 w 6459988"/>
              <a:gd name="connsiteY59" fmla="*/ 4087598 h 5753325"/>
              <a:gd name="connsiteX60" fmla="*/ 4930112 w 6459988"/>
              <a:gd name="connsiteY60" fmla="*/ 4138459 h 5753325"/>
              <a:gd name="connsiteX61" fmla="*/ 4834224 w 6459988"/>
              <a:gd name="connsiteY61" fmla="*/ 4231643 h 5753325"/>
              <a:gd name="connsiteX62" fmla="*/ 4812599 w 6459988"/>
              <a:gd name="connsiteY62" fmla="*/ 4249449 h 5753325"/>
              <a:gd name="connsiteX63" fmla="*/ 4789188 w 6459988"/>
              <a:gd name="connsiteY63" fmla="*/ 4256678 h 5753325"/>
              <a:gd name="connsiteX64" fmla="*/ 4779554 w 6459988"/>
              <a:gd name="connsiteY64" fmla="*/ 4251313 h 5753325"/>
              <a:gd name="connsiteX65" fmla="*/ 4766885 w 6459988"/>
              <a:gd name="connsiteY65" fmla="*/ 4259812 h 5753325"/>
              <a:gd name="connsiteX66" fmla="*/ 4762510 w 6459988"/>
              <a:gd name="connsiteY66" fmla="*/ 4260383 h 5753325"/>
              <a:gd name="connsiteX67" fmla="*/ 4738416 w 6459988"/>
              <a:gd name="connsiteY67" fmla="*/ 4265355 h 5753325"/>
              <a:gd name="connsiteX68" fmla="*/ 4712007 w 6459988"/>
              <a:gd name="connsiteY68" fmla="*/ 4317892 h 5753325"/>
              <a:gd name="connsiteX69" fmla="*/ 4658930 w 6459988"/>
              <a:gd name="connsiteY69" fmla="*/ 4348041 h 5753325"/>
              <a:gd name="connsiteX70" fmla="*/ 4443526 w 6459988"/>
              <a:gd name="connsiteY70" fmla="*/ 4507851 h 5753325"/>
              <a:gd name="connsiteX71" fmla="*/ 4289766 w 6459988"/>
              <a:gd name="connsiteY71" fmla="*/ 4711450 h 5753325"/>
              <a:gd name="connsiteX72" fmla="*/ 4150870 w 6459988"/>
              <a:gd name="connsiteY72" fmla="*/ 4818480 h 5753325"/>
              <a:gd name="connsiteX73" fmla="*/ 4006639 w 6459988"/>
              <a:gd name="connsiteY73" fmla="*/ 4933815 h 5753325"/>
              <a:gd name="connsiteX74" fmla="*/ 3298210 w 6459988"/>
              <a:gd name="connsiteY74" fmla="*/ 5070790 h 5753325"/>
              <a:gd name="connsiteX75" fmla="*/ 2947678 w 6459988"/>
              <a:gd name="connsiteY75" fmla="*/ 5117869 h 5753325"/>
              <a:gd name="connsiteX76" fmla="*/ 2822169 w 6459988"/>
              <a:gd name="connsiteY76" fmla="*/ 5129396 h 5753325"/>
              <a:gd name="connsiteX77" fmla="*/ 2538773 w 6459988"/>
              <a:gd name="connsiteY77" fmla="*/ 5313397 h 5753325"/>
              <a:gd name="connsiteX78" fmla="*/ 2014500 w 6459988"/>
              <a:gd name="connsiteY78" fmla="*/ 5519744 h 5753325"/>
              <a:gd name="connsiteX79" fmla="*/ 1934391 w 6459988"/>
              <a:gd name="connsiteY79" fmla="*/ 5591335 h 5753325"/>
              <a:gd name="connsiteX80" fmla="*/ 1892550 w 6459988"/>
              <a:gd name="connsiteY80" fmla="*/ 5649708 h 5753325"/>
              <a:gd name="connsiteX81" fmla="*/ 1854769 w 6459988"/>
              <a:gd name="connsiteY81" fmla="*/ 5647691 h 5753325"/>
              <a:gd name="connsiteX82" fmla="*/ 1809461 w 6459988"/>
              <a:gd name="connsiteY82" fmla="*/ 5648628 h 5753325"/>
              <a:gd name="connsiteX83" fmla="*/ 1745150 w 6459988"/>
              <a:gd name="connsiteY83" fmla="*/ 5693879 h 5753325"/>
              <a:gd name="connsiteX84" fmla="*/ 1713375 w 6459988"/>
              <a:gd name="connsiteY84" fmla="*/ 5684672 h 5753325"/>
              <a:gd name="connsiteX85" fmla="*/ 1707808 w 6459988"/>
              <a:gd name="connsiteY85" fmla="*/ 5682611 h 5753325"/>
              <a:gd name="connsiteX86" fmla="*/ 1679313 w 6459988"/>
              <a:gd name="connsiteY86" fmla="*/ 5672360 h 5753325"/>
              <a:gd name="connsiteX87" fmla="*/ 1646933 w 6459988"/>
              <a:gd name="connsiteY87" fmla="*/ 5666227 h 5753325"/>
              <a:gd name="connsiteX88" fmla="*/ 1610055 w 6459988"/>
              <a:gd name="connsiteY88" fmla="*/ 5673643 h 5753325"/>
              <a:gd name="connsiteX89" fmla="*/ 1437641 w 6459988"/>
              <a:gd name="connsiteY89" fmla="*/ 5723266 h 5753325"/>
              <a:gd name="connsiteX90" fmla="*/ 1332869 w 6459988"/>
              <a:gd name="connsiteY90" fmla="*/ 5744752 h 5753325"/>
              <a:gd name="connsiteX91" fmla="*/ 1290525 w 6459988"/>
              <a:gd name="connsiteY91" fmla="*/ 5740036 h 5753325"/>
              <a:gd name="connsiteX92" fmla="*/ 1233107 w 6459988"/>
              <a:gd name="connsiteY92" fmla="*/ 5742106 h 5753325"/>
              <a:gd name="connsiteX93" fmla="*/ 1214532 w 6459988"/>
              <a:gd name="connsiteY93" fmla="*/ 5753325 h 5753325"/>
              <a:gd name="connsiteX94" fmla="*/ 1199955 w 6459988"/>
              <a:gd name="connsiteY94" fmla="*/ 5744831 h 5753325"/>
              <a:gd name="connsiteX95" fmla="*/ 1162337 w 6459988"/>
              <a:gd name="connsiteY95" fmla="*/ 5738048 h 5753325"/>
              <a:gd name="connsiteX96" fmla="*/ 1053457 w 6459988"/>
              <a:gd name="connsiteY96" fmla="*/ 5688676 h 5753325"/>
              <a:gd name="connsiteX97" fmla="*/ 1025798 w 6459988"/>
              <a:gd name="connsiteY97" fmla="*/ 5673166 h 5753325"/>
              <a:gd name="connsiteX98" fmla="*/ 947900 w 6459988"/>
              <a:gd name="connsiteY98" fmla="*/ 5657848 h 5753325"/>
              <a:gd name="connsiteX99" fmla="*/ 815627 w 6459988"/>
              <a:gd name="connsiteY99" fmla="*/ 5642557 h 5753325"/>
              <a:gd name="connsiteX100" fmla="*/ 788251 w 6459988"/>
              <a:gd name="connsiteY100" fmla="*/ 5637065 h 5753325"/>
              <a:gd name="connsiteX101" fmla="*/ 767822 w 6459988"/>
              <a:gd name="connsiteY101" fmla="*/ 5623450 h 5753325"/>
              <a:gd name="connsiteX102" fmla="*/ 765791 w 6459988"/>
              <a:gd name="connsiteY102" fmla="*/ 5612539 h 5753325"/>
              <a:gd name="connsiteX103" fmla="*/ 751230 w 6459988"/>
              <a:gd name="connsiteY103" fmla="*/ 5608092 h 5753325"/>
              <a:gd name="connsiteX104" fmla="*/ 748008 w 6459988"/>
              <a:gd name="connsiteY104" fmla="*/ 5605052 h 5753325"/>
              <a:gd name="connsiteX105" fmla="*/ 728871 w 6459988"/>
              <a:gd name="connsiteY105" fmla="*/ 5589469 h 5753325"/>
              <a:gd name="connsiteX106" fmla="*/ 671898 w 6459988"/>
              <a:gd name="connsiteY106" fmla="*/ 5602363 h 5753325"/>
              <a:gd name="connsiteX107" fmla="*/ 615065 w 6459988"/>
              <a:gd name="connsiteY107" fmla="*/ 5580257 h 5753325"/>
              <a:gd name="connsiteX108" fmla="*/ 355785 w 6459988"/>
              <a:gd name="connsiteY108" fmla="*/ 5514383 h 5753325"/>
              <a:gd name="connsiteX109" fmla="*/ 102269 w 6459988"/>
              <a:gd name="connsiteY109" fmla="*/ 5524347 h 5753325"/>
              <a:gd name="connsiteX110" fmla="*/ 13160 w 6459988"/>
              <a:gd name="connsiteY110" fmla="*/ 5514159 h 5753325"/>
              <a:gd name="connsiteX111" fmla="*/ 0 w 6459988"/>
              <a:gd name="connsiteY111" fmla="*/ 5511735 h 5753325"/>
              <a:gd name="connsiteX112" fmla="*/ 0 w 6459988"/>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75685 w 6447632"/>
              <a:gd name="connsiteY6" fmla="*/ 535865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447445 w 6447632"/>
              <a:gd name="connsiteY10" fmla="*/ 780003 h 5753325"/>
              <a:gd name="connsiteX11" fmla="*/ 6426552 w 6447632"/>
              <a:gd name="connsiteY11" fmla="*/ 845805 h 5753325"/>
              <a:gd name="connsiteX12" fmla="*/ 6434072 w 6447632"/>
              <a:gd name="connsiteY12" fmla="*/ 910733 h 5753325"/>
              <a:gd name="connsiteX13" fmla="*/ 6432570 w 6447632"/>
              <a:gd name="connsiteY13" fmla="*/ 983394 h 5753325"/>
              <a:gd name="connsiteX14" fmla="*/ 6431878 w 6447632"/>
              <a:gd name="connsiteY14" fmla="*/ 1026728 h 5753325"/>
              <a:gd name="connsiteX15" fmla="*/ 6414269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75685 w 6447632"/>
              <a:gd name="connsiteY6" fmla="*/ 535865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426552 w 6447632"/>
              <a:gd name="connsiteY11" fmla="*/ 845805 h 5753325"/>
              <a:gd name="connsiteX12" fmla="*/ 6434072 w 6447632"/>
              <a:gd name="connsiteY12" fmla="*/ 910733 h 5753325"/>
              <a:gd name="connsiteX13" fmla="*/ 6432570 w 6447632"/>
              <a:gd name="connsiteY13" fmla="*/ 983394 h 5753325"/>
              <a:gd name="connsiteX14" fmla="*/ 6431878 w 6447632"/>
              <a:gd name="connsiteY14" fmla="*/ 1026728 h 5753325"/>
              <a:gd name="connsiteX15" fmla="*/ 6414269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426552 w 6447632"/>
              <a:gd name="connsiteY11" fmla="*/ 845805 h 5753325"/>
              <a:gd name="connsiteX12" fmla="*/ 6434072 w 6447632"/>
              <a:gd name="connsiteY12" fmla="*/ 910733 h 5753325"/>
              <a:gd name="connsiteX13" fmla="*/ 6432570 w 6447632"/>
              <a:gd name="connsiteY13" fmla="*/ 983394 h 5753325"/>
              <a:gd name="connsiteX14" fmla="*/ 6431878 w 6447632"/>
              <a:gd name="connsiteY14" fmla="*/ 1026728 h 5753325"/>
              <a:gd name="connsiteX15" fmla="*/ 6414269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434072 w 6447632"/>
              <a:gd name="connsiteY12" fmla="*/ 910733 h 5753325"/>
              <a:gd name="connsiteX13" fmla="*/ 6432570 w 6447632"/>
              <a:gd name="connsiteY13" fmla="*/ 983394 h 5753325"/>
              <a:gd name="connsiteX14" fmla="*/ 6431878 w 6447632"/>
              <a:gd name="connsiteY14" fmla="*/ 1026728 h 5753325"/>
              <a:gd name="connsiteX15" fmla="*/ 6414269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434072 w 6447632"/>
              <a:gd name="connsiteY12" fmla="*/ 910733 h 5753325"/>
              <a:gd name="connsiteX13" fmla="*/ 6432570 w 6447632"/>
              <a:gd name="connsiteY13" fmla="*/ 983394 h 5753325"/>
              <a:gd name="connsiteX14" fmla="*/ 6431878 w 6447632"/>
              <a:gd name="connsiteY14" fmla="*/ 1026728 h 5753325"/>
              <a:gd name="connsiteX15" fmla="*/ 6362266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434072 w 6447632"/>
              <a:gd name="connsiteY12" fmla="*/ 910733 h 5753325"/>
              <a:gd name="connsiteX13" fmla="*/ 6432570 w 6447632"/>
              <a:gd name="connsiteY13" fmla="*/ 983394 h 5753325"/>
              <a:gd name="connsiteX14" fmla="*/ 6405877 w 6447632"/>
              <a:gd name="connsiteY14" fmla="*/ 1026728 h 5753325"/>
              <a:gd name="connsiteX15" fmla="*/ 6362266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434072 w 6447632"/>
              <a:gd name="connsiteY12" fmla="*/ 910733 h 5753325"/>
              <a:gd name="connsiteX13" fmla="*/ 6405877 w 6447632"/>
              <a:gd name="connsiteY13" fmla="*/ 1026728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71501 w 6447632"/>
              <a:gd name="connsiteY43" fmla="*/ 3462221 h 5753325"/>
              <a:gd name="connsiteX44" fmla="*/ 5465154 w 6447632"/>
              <a:gd name="connsiteY44" fmla="*/ 3541065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405877 w 6447632"/>
              <a:gd name="connsiteY13" fmla="*/ 1026728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71501 w 6447632"/>
              <a:gd name="connsiteY43" fmla="*/ 3462221 h 5753325"/>
              <a:gd name="connsiteX44" fmla="*/ 5465154 w 6447632"/>
              <a:gd name="connsiteY44" fmla="*/ 3541065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71501 w 6447632"/>
              <a:gd name="connsiteY43" fmla="*/ 3462221 h 5753325"/>
              <a:gd name="connsiteX44" fmla="*/ 5465154 w 6447632"/>
              <a:gd name="connsiteY44" fmla="*/ 3541065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83942 w 6447632"/>
              <a:gd name="connsiteY43" fmla="*/ 3416604 h 5753325"/>
              <a:gd name="connsiteX44" fmla="*/ 5465154 w 6447632"/>
              <a:gd name="connsiteY44" fmla="*/ 3541065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83942 w 6447632"/>
              <a:gd name="connsiteY43" fmla="*/ 3416604 h 5753325"/>
              <a:gd name="connsiteX44" fmla="*/ 5465154 w 6447632"/>
              <a:gd name="connsiteY44" fmla="*/ 3541065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41532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41532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04423 w 6447632"/>
              <a:gd name="connsiteY7" fmla="*/ 582623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41532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37615 w 6447632"/>
              <a:gd name="connsiteY6" fmla="*/ 471794 h 5753325"/>
              <a:gd name="connsiteX7" fmla="*/ 6304423 w 6447632"/>
              <a:gd name="connsiteY7" fmla="*/ 582623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41532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37615 w 6447632"/>
              <a:gd name="connsiteY6" fmla="*/ 471794 h 5753325"/>
              <a:gd name="connsiteX7" fmla="*/ 6304423 w 6447632"/>
              <a:gd name="connsiteY7" fmla="*/ 582623 h 5753325"/>
              <a:gd name="connsiteX8" fmla="*/ 6303977 w 6447632"/>
              <a:gd name="connsiteY8" fmla="*/ 664291 h 5753325"/>
              <a:gd name="connsiteX9" fmla="*/ 6299372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41532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37615 w 6447632"/>
              <a:gd name="connsiteY6" fmla="*/ 471794 h 5753325"/>
              <a:gd name="connsiteX7" fmla="*/ 6304423 w 6447632"/>
              <a:gd name="connsiteY7" fmla="*/ 582623 h 5753325"/>
              <a:gd name="connsiteX8" fmla="*/ 6303977 w 6447632"/>
              <a:gd name="connsiteY8" fmla="*/ 664291 h 5753325"/>
              <a:gd name="connsiteX9" fmla="*/ 6299372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20797 w 6447632"/>
              <a:gd name="connsiteY14" fmla="*/ 1146964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37615 w 6447632"/>
              <a:gd name="connsiteY6" fmla="*/ 471794 h 5753325"/>
              <a:gd name="connsiteX7" fmla="*/ 6304423 w 6447632"/>
              <a:gd name="connsiteY7" fmla="*/ 582623 h 5753325"/>
              <a:gd name="connsiteX8" fmla="*/ 6303977 w 6447632"/>
              <a:gd name="connsiteY8" fmla="*/ 664291 h 5753325"/>
              <a:gd name="connsiteX9" fmla="*/ 6299372 w 6447632"/>
              <a:gd name="connsiteY9" fmla="*/ 697330 h 5753325"/>
              <a:gd name="connsiteX10" fmla="*/ 6309888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20797 w 6447632"/>
              <a:gd name="connsiteY14" fmla="*/ 1146964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3456"/>
              <a:gd name="connsiteY0" fmla="*/ 0 h 5753325"/>
              <a:gd name="connsiteX1" fmla="*/ 6438980 w 6443456"/>
              <a:gd name="connsiteY1" fmla="*/ 0 h 5753325"/>
              <a:gd name="connsiteX2" fmla="*/ 6439047 w 6443456"/>
              <a:gd name="connsiteY2" fmla="*/ 147 h 5753325"/>
              <a:gd name="connsiteX3" fmla="*/ 6443456 w 6443456"/>
              <a:gd name="connsiteY3" fmla="*/ 130105 h 5753325"/>
              <a:gd name="connsiteX4" fmla="*/ 6422751 w 6443456"/>
              <a:gd name="connsiteY4" fmla="*/ 174163 h 5753325"/>
              <a:gd name="connsiteX5" fmla="*/ 6396598 w 6443456"/>
              <a:gd name="connsiteY5" fmla="*/ 274847 h 5753325"/>
              <a:gd name="connsiteX6" fmla="*/ 6337615 w 6443456"/>
              <a:gd name="connsiteY6" fmla="*/ 471794 h 5753325"/>
              <a:gd name="connsiteX7" fmla="*/ 6304423 w 6443456"/>
              <a:gd name="connsiteY7" fmla="*/ 582623 h 5753325"/>
              <a:gd name="connsiteX8" fmla="*/ 6303977 w 6443456"/>
              <a:gd name="connsiteY8" fmla="*/ 664291 h 5753325"/>
              <a:gd name="connsiteX9" fmla="*/ 6299372 w 6443456"/>
              <a:gd name="connsiteY9" fmla="*/ 697330 h 5753325"/>
              <a:gd name="connsiteX10" fmla="*/ 6309888 w 6443456"/>
              <a:gd name="connsiteY10" fmla="*/ 754001 h 5753325"/>
              <a:gd name="connsiteX11" fmla="*/ 6339879 w 6443456"/>
              <a:gd name="connsiteY11" fmla="*/ 811136 h 5753325"/>
              <a:gd name="connsiteX12" fmla="*/ 6330065 w 6443456"/>
              <a:gd name="connsiteY12" fmla="*/ 893399 h 5753325"/>
              <a:gd name="connsiteX13" fmla="*/ 6328618 w 6443456"/>
              <a:gd name="connsiteY13" fmla="*/ 1009766 h 5753325"/>
              <a:gd name="connsiteX14" fmla="*/ 6320797 w 6443456"/>
              <a:gd name="connsiteY14" fmla="*/ 1146964 h 5753325"/>
              <a:gd name="connsiteX15" fmla="*/ 6334400 w 6443456"/>
              <a:gd name="connsiteY15" fmla="*/ 1280757 h 5753325"/>
              <a:gd name="connsiteX16" fmla="*/ 6356023 w 6443456"/>
              <a:gd name="connsiteY16" fmla="*/ 1356227 h 5753325"/>
              <a:gd name="connsiteX17" fmla="*/ 6356157 w 6443456"/>
              <a:gd name="connsiteY17" fmla="*/ 1361967 h 5753325"/>
              <a:gd name="connsiteX18" fmla="*/ 6350613 w 6443456"/>
              <a:gd name="connsiteY18" fmla="*/ 1393569 h 5753325"/>
              <a:gd name="connsiteX19" fmla="*/ 6357062 w 6443456"/>
              <a:gd name="connsiteY19" fmla="*/ 1444071 h 5753325"/>
              <a:gd name="connsiteX20" fmla="*/ 6364832 w 6443456"/>
              <a:gd name="connsiteY20" fmla="*/ 1478763 h 5753325"/>
              <a:gd name="connsiteX21" fmla="*/ 6369745 w 6443456"/>
              <a:gd name="connsiteY21" fmla="*/ 1495680 h 5753325"/>
              <a:gd name="connsiteX22" fmla="*/ 6370898 w 6443456"/>
              <a:gd name="connsiteY22" fmla="*/ 1513331 h 5753325"/>
              <a:gd name="connsiteX23" fmla="*/ 6339773 w 6443456"/>
              <a:gd name="connsiteY23" fmla="*/ 1527414 h 5753325"/>
              <a:gd name="connsiteX24" fmla="*/ 6321854 w 6443456"/>
              <a:gd name="connsiteY24" fmla="*/ 1635366 h 5753325"/>
              <a:gd name="connsiteX25" fmla="*/ 6299489 w 6443456"/>
              <a:gd name="connsiteY25" fmla="*/ 1784860 h 5753325"/>
              <a:gd name="connsiteX26" fmla="*/ 6267878 w 6443456"/>
              <a:gd name="connsiteY26" fmla="*/ 1858572 h 5753325"/>
              <a:gd name="connsiteX27" fmla="*/ 6251146 w 6443456"/>
              <a:gd name="connsiteY27" fmla="*/ 1926167 h 5753325"/>
              <a:gd name="connsiteX28" fmla="*/ 6210686 w 6443456"/>
              <a:gd name="connsiteY28" fmla="*/ 2014834 h 5753325"/>
              <a:gd name="connsiteX29" fmla="*/ 6106652 w 6443456"/>
              <a:gd name="connsiteY29" fmla="*/ 2150572 h 5753325"/>
              <a:gd name="connsiteX30" fmla="*/ 6097813 w 6443456"/>
              <a:gd name="connsiteY30" fmla="*/ 2172208 h 5753325"/>
              <a:gd name="connsiteX31" fmla="*/ 6095990 w 6443456"/>
              <a:gd name="connsiteY31" fmla="*/ 2181185 h 5753325"/>
              <a:gd name="connsiteX32" fmla="*/ 6090126 w 6443456"/>
              <a:gd name="connsiteY32" fmla="*/ 2192533 h 5753325"/>
              <a:gd name="connsiteX33" fmla="*/ 6089503 w 6443456"/>
              <a:gd name="connsiteY33" fmla="*/ 2192543 h 5753325"/>
              <a:gd name="connsiteX34" fmla="*/ 6084946 w 6443456"/>
              <a:gd name="connsiteY34" fmla="*/ 2203694 h 5753325"/>
              <a:gd name="connsiteX35" fmla="*/ 5987861 w 6443456"/>
              <a:gd name="connsiteY35" fmla="*/ 2304868 h 5753325"/>
              <a:gd name="connsiteX36" fmla="*/ 5973439 w 6443456"/>
              <a:gd name="connsiteY36" fmla="*/ 2385635 h 5753325"/>
              <a:gd name="connsiteX37" fmla="*/ 5916727 w 6443456"/>
              <a:gd name="connsiteY37" fmla="*/ 2458777 h 5753325"/>
              <a:gd name="connsiteX38" fmla="*/ 5856524 w 6443456"/>
              <a:gd name="connsiteY38" fmla="*/ 2583281 h 5753325"/>
              <a:gd name="connsiteX39" fmla="*/ 5838091 w 6443456"/>
              <a:gd name="connsiteY39" fmla="*/ 2753474 h 5753325"/>
              <a:gd name="connsiteX40" fmla="*/ 5744296 w 6443456"/>
              <a:gd name="connsiteY40" fmla="*/ 2893276 h 5753325"/>
              <a:gd name="connsiteX41" fmla="*/ 5682522 w 6443456"/>
              <a:gd name="connsiteY41" fmla="*/ 3044368 h 5753325"/>
              <a:gd name="connsiteX42" fmla="*/ 5557886 w 6443456"/>
              <a:gd name="connsiteY42" fmla="*/ 3304853 h 5753325"/>
              <a:gd name="connsiteX43" fmla="*/ 5483942 w 6443456"/>
              <a:gd name="connsiteY43" fmla="*/ 3416604 h 5753325"/>
              <a:gd name="connsiteX44" fmla="*/ 5461007 w 6443456"/>
              <a:gd name="connsiteY44" fmla="*/ 3503742 h 5753325"/>
              <a:gd name="connsiteX45" fmla="*/ 5437889 w 6443456"/>
              <a:gd name="connsiteY45" fmla="*/ 3559927 h 5753325"/>
              <a:gd name="connsiteX46" fmla="*/ 5432770 w 6443456"/>
              <a:gd name="connsiteY46" fmla="*/ 3562948 h 5753325"/>
              <a:gd name="connsiteX47" fmla="*/ 5406795 w 6443456"/>
              <a:gd name="connsiteY47" fmla="*/ 3578594 h 5753325"/>
              <a:gd name="connsiteX48" fmla="*/ 5381495 w 6443456"/>
              <a:gd name="connsiteY48" fmla="*/ 3599883 h 5753325"/>
              <a:gd name="connsiteX49" fmla="*/ 5363689 w 6443456"/>
              <a:gd name="connsiteY49" fmla="*/ 3633299 h 5753325"/>
              <a:gd name="connsiteX50" fmla="*/ 5291870 w 6443456"/>
              <a:gd name="connsiteY50" fmla="*/ 3799039 h 5753325"/>
              <a:gd name="connsiteX51" fmla="*/ 5241600 w 6443456"/>
              <a:gd name="connsiteY51" fmla="*/ 3894238 h 5753325"/>
              <a:gd name="connsiteX52" fmla="*/ 5211041 w 6443456"/>
              <a:gd name="connsiteY52" fmla="*/ 3924184 h 5753325"/>
              <a:gd name="connsiteX53" fmla="*/ 5176073 w 6443456"/>
              <a:gd name="connsiteY53" fmla="*/ 3970179 h 5753325"/>
              <a:gd name="connsiteX54" fmla="*/ 5172826 w 6443456"/>
              <a:gd name="connsiteY54" fmla="*/ 3991773 h 5753325"/>
              <a:gd name="connsiteX55" fmla="*/ 5157053 w 6443456"/>
              <a:gd name="connsiteY55" fmla="*/ 3997708 h 5753325"/>
              <a:gd name="connsiteX56" fmla="*/ 5127922 w 6443456"/>
              <a:gd name="connsiteY56" fmla="*/ 4022660 h 5753325"/>
              <a:gd name="connsiteX57" fmla="*/ 5020872 w 6443456"/>
              <a:gd name="connsiteY57" fmla="*/ 4075951 h 5753325"/>
              <a:gd name="connsiteX58" fmla="*/ 4991410 w 6443456"/>
              <a:gd name="connsiteY58" fmla="*/ 4087598 h 5753325"/>
              <a:gd name="connsiteX59" fmla="*/ 4930112 w 6443456"/>
              <a:gd name="connsiteY59" fmla="*/ 4138459 h 5753325"/>
              <a:gd name="connsiteX60" fmla="*/ 4834224 w 6443456"/>
              <a:gd name="connsiteY60" fmla="*/ 4231643 h 5753325"/>
              <a:gd name="connsiteX61" fmla="*/ 4812599 w 6443456"/>
              <a:gd name="connsiteY61" fmla="*/ 4249449 h 5753325"/>
              <a:gd name="connsiteX62" fmla="*/ 4789188 w 6443456"/>
              <a:gd name="connsiteY62" fmla="*/ 4256678 h 5753325"/>
              <a:gd name="connsiteX63" fmla="*/ 4779554 w 6443456"/>
              <a:gd name="connsiteY63" fmla="*/ 4251313 h 5753325"/>
              <a:gd name="connsiteX64" fmla="*/ 4766885 w 6443456"/>
              <a:gd name="connsiteY64" fmla="*/ 4259812 h 5753325"/>
              <a:gd name="connsiteX65" fmla="*/ 4762510 w 6443456"/>
              <a:gd name="connsiteY65" fmla="*/ 4260383 h 5753325"/>
              <a:gd name="connsiteX66" fmla="*/ 4738416 w 6443456"/>
              <a:gd name="connsiteY66" fmla="*/ 4265355 h 5753325"/>
              <a:gd name="connsiteX67" fmla="*/ 4712007 w 6443456"/>
              <a:gd name="connsiteY67" fmla="*/ 4317892 h 5753325"/>
              <a:gd name="connsiteX68" fmla="*/ 4658930 w 6443456"/>
              <a:gd name="connsiteY68" fmla="*/ 4348041 h 5753325"/>
              <a:gd name="connsiteX69" fmla="*/ 4443526 w 6443456"/>
              <a:gd name="connsiteY69" fmla="*/ 4507851 h 5753325"/>
              <a:gd name="connsiteX70" fmla="*/ 4289766 w 6443456"/>
              <a:gd name="connsiteY70" fmla="*/ 4711450 h 5753325"/>
              <a:gd name="connsiteX71" fmla="*/ 4150870 w 6443456"/>
              <a:gd name="connsiteY71" fmla="*/ 4818480 h 5753325"/>
              <a:gd name="connsiteX72" fmla="*/ 4006639 w 6443456"/>
              <a:gd name="connsiteY72" fmla="*/ 4933815 h 5753325"/>
              <a:gd name="connsiteX73" fmla="*/ 3298210 w 6443456"/>
              <a:gd name="connsiteY73" fmla="*/ 5070790 h 5753325"/>
              <a:gd name="connsiteX74" fmla="*/ 2947678 w 6443456"/>
              <a:gd name="connsiteY74" fmla="*/ 5117869 h 5753325"/>
              <a:gd name="connsiteX75" fmla="*/ 2822169 w 6443456"/>
              <a:gd name="connsiteY75" fmla="*/ 5129396 h 5753325"/>
              <a:gd name="connsiteX76" fmla="*/ 2538773 w 6443456"/>
              <a:gd name="connsiteY76" fmla="*/ 5313397 h 5753325"/>
              <a:gd name="connsiteX77" fmla="*/ 2014500 w 6443456"/>
              <a:gd name="connsiteY77" fmla="*/ 5519744 h 5753325"/>
              <a:gd name="connsiteX78" fmla="*/ 1934391 w 6443456"/>
              <a:gd name="connsiteY78" fmla="*/ 5591335 h 5753325"/>
              <a:gd name="connsiteX79" fmla="*/ 1892550 w 6443456"/>
              <a:gd name="connsiteY79" fmla="*/ 5649708 h 5753325"/>
              <a:gd name="connsiteX80" fmla="*/ 1854769 w 6443456"/>
              <a:gd name="connsiteY80" fmla="*/ 5647691 h 5753325"/>
              <a:gd name="connsiteX81" fmla="*/ 1809461 w 6443456"/>
              <a:gd name="connsiteY81" fmla="*/ 5648628 h 5753325"/>
              <a:gd name="connsiteX82" fmla="*/ 1745150 w 6443456"/>
              <a:gd name="connsiteY82" fmla="*/ 5693879 h 5753325"/>
              <a:gd name="connsiteX83" fmla="*/ 1713375 w 6443456"/>
              <a:gd name="connsiteY83" fmla="*/ 5684672 h 5753325"/>
              <a:gd name="connsiteX84" fmla="*/ 1707808 w 6443456"/>
              <a:gd name="connsiteY84" fmla="*/ 5682611 h 5753325"/>
              <a:gd name="connsiteX85" fmla="*/ 1679313 w 6443456"/>
              <a:gd name="connsiteY85" fmla="*/ 5672360 h 5753325"/>
              <a:gd name="connsiteX86" fmla="*/ 1646933 w 6443456"/>
              <a:gd name="connsiteY86" fmla="*/ 5666227 h 5753325"/>
              <a:gd name="connsiteX87" fmla="*/ 1610055 w 6443456"/>
              <a:gd name="connsiteY87" fmla="*/ 5673643 h 5753325"/>
              <a:gd name="connsiteX88" fmla="*/ 1437641 w 6443456"/>
              <a:gd name="connsiteY88" fmla="*/ 5723266 h 5753325"/>
              <a:gd name="connsiteX89" fmla="*/ 1332869 w 6443456"/>
              <a:gd name="connsiteY89" fmla="*/ 5744752 h 5753325"/>
              <a:gd name="connsiteX90" fmla="*/ 1290525 w 6443456"/>
              <a:gd name="connsiteY90" fmla="*/ 5740036 h 5753325"/>
              <a:gd name="connsiteX91" fmla="*/ 1233107 w 6443456"/>
              <a:gd name="connsiteY91" fmla="*/ 5742106 h 5753325"/>
              <a:gd name="connsiteX92" fmla="*/ 1214532 w 6443456"/>
              <a:gd name="connsiteY92" fmla="*/ 5753325 h 5753325"/>
              <a:gd name="connsiteX93" fmla="*/ 1199955 w 6443456"/>
              <a:gd name="connsiteY93" fmla="*/ 5744831 h 5753325"/>
              <a:gd name="connsiteX94" fmla="*/ 1162337 w 6443456"/>
              <a:gd name="connsiteY94" fmla="*/ 5738048 h 5753325"/>
              <a:gd name="connsiteX95" fmla="*/ 1053457 w 6443456"/>
              <a:gd name="connsiteY95" fmla="*/ 5688676 h 5753325"/>
              <a:gd name="connsiteX96" fmla="*/ 1025798 w 6443456"/>
              <a:gd name="connsiteY96" fmla="*/ 5673166 h 5753325"/>
              <a:gd name="connsiteX97" fmla="*/ 947900 w 6443456"/>
              <a:gd name="connsiteY97" fmla="*/ 5657848 h 5753325"/>
              <a:gd name="connsiteX98" fmla="*/ 815627 w 6443456"/>
              <a:gd name="connsiteY98" fmla="*/ 5642557 h 5753325"/>
              <a:gd name="connsiteX99" fmla="*/ 788251 w 6443456"/>
              <a:gd name="connsiteY99" fmla="*/ 5637065 h 5753325"/>
              <a:gd name="connsiteX100" fmla="*/ 767822 w 6443456"/>
              <a:gd name="connsiteY100" fmla="*/ 5623450 h 5753325"/>
              <a:gd name="connsiteX101" fmla="*/ 765791 w 6443456"/>
              <a:gd name="connsiteY101" fmla="*/ 5612539 h 5753325"/>
              <a:gd name="connsiteX102" fmla="*/ 751230 w 6443456"/>
              <a:gd name="connsiteY102" fmla="*/ 5608092 h 5753325"/>
              <a:gd name="connsiteX103" fmla="*/ 748008 w 6443456"/>
              <a:gd name="connsiteY103" fmla="*/ 5605052 h 5753325"/>
              <a:gd name="connsiteX104" fmla="*/ 728871 w 6443456"/>
              <a:gd name="connsiteY104" fmla="*/ 5589469 h 5753325"/>
              <a:gd name="connsiteX105" fmla="*/ 671898 w 6443456"/>
              <a:gd name="connsiteY105" fmla="*/ 5602363 h 5753325"/>
              <a:gd name="connsiteX106" fmla="*/ 615065 w 6443456"/>
              <a:gd name="connsiteY106" fmla="*/ 5580257 h 5753325"/>
              <a:gd name="connsiteX107" fmla="*/ 355785 w 6443456"/>
              <a:gd name="connsiteY107" fmla="*/ 5514383 h 5753325"/>
              <a:gd name="connsiteX108" fmla="*/ 102269 w 6443456"/>
              <a:gd name="connsiteY108" fmla="*/ 5524347 h 5753325"/>
              <a:gd name="connsiteX109" fmla="*/ 13160 w 6443456"/>
              <a:gd name="connsiteY109" fmla="*/ 5514159 h 5753325"/>
              <a:gd name="connsiteX110" fmla="*/ 0 w 6443456"/>
              <a:gd name="connsiteY110" fmla="*/ 5511735 h 5753325"/>
              <a:gd name="connsiteX111" fmla="*/ 0 w 6443456"/>
              <a:gd name="connsiteY111" fmla="*/ 0 h 5753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6443456" h="5753325">
                <a:moveTo>
                  <a:pt x="0" y="0"/>
                </a:moveTo>
                <a:lnTo>
                  <a:pt x="6438980" y="0"/>
                </a:lnTo>
                <a:cubicBezTo>
                  <a:pt x="6439002" y="49"/>
                  <a:pt x="6439025" y="98"/>
                  <a:pt x="6439047" y="147"/>
                </a:cubicBezTo>
                <a:lnTo>
                  <a:pt x="6443456" y="130105"/>
                </a:lnTo>
                <a:cubicBezTo>
                  <a:pt x="6430828" y="154008"/>
                  <a:pt x="6411458" y="168030"/>
                  <a:pt x="6422751" y="174163"/>
                </a:cubicBezTo>
                <a:cubicBezTo>
                  <a:pt x="6418487" y="214830"/>
                  <a:pt x="6390727" y="235497"/>
                  <a:pt x="6396598" y="274847"/>
                </a:cubicBezTo>
                <a:cubicBezTo>
                  <a:pt x="6403386" y="335822"/>
                  <a:pt x="6333127" y="414969"/>
                  <a:pt x="6337615" y="471794"/>
                </a:cubicBezTo>
                <a:cubicBezTo>
                  <a:pt x="6324407" y="534783"/>
                  <a:pt x="6296331" y="556933"/>
                  <a:pt x="6304423" y="582623"/>
                </a:cubicBezTo>
                <a:cubicBezTo>
                  <a:pt x="6293676" y="611941"/>
                  <a:pt x="6296956" y="631352"/>
                  <a:pt x="6303977" y="664291"/>
                </a:cubicBezTo>
                <a:cubicBezTo>
                  <a:pt x="6302444" y="677879"/>
                  <a:pt x="6301462" y="685268"/>
                  <a:pt x="6299372" y="697330"/>
                </a:cubicBezTo>
                <a:cubicBezTo>
                  <a:pt x="6314387" y="714913"/>
                  <a:pt x="6313827" y="721408"/>
                  <a:pt x="6309888" y="754001"/>
                </a:cubicBezTo>
                <a:cubicBezTo>
                  <a:pt x="6306930" y="769492"/>
                  <a:pt x="6343751" y="814234"/>
                  <a:pt x="6339879" y="811136"/>
                </a:cubicBezTo>
                <a:lnTo>
                  <a:pt x="6330065" y="893399"/>
                </a:lnTo>
                <a:cubicBezTo>
                  <a:pt x="6341065" y="929331"/>
                  <a:pt x="6340586" y="969703"/>
                  <a:pt x="6328618" y="1009766"/>
                </a:cubicBezTo>
                <a:cubicBezTo>
                  <a:pt x="6286987" y="1110847"/>
                  <a:pt x="6336677" y="1067927"/>
                  <a:pt x="6320797" y="1146964"/>
                </a:cubicBezTo>
                <a:cubicBezTo>
                  <a:pt x="6308238" y="1199586"/>
                  <a:pt x="6355190" y="1221191"/>
                  <a:pt x="6334400" y="1280757"/>
                </a:cubicBezTo>
                <a:lnTo>
                  <a:pt x="6356023" y="1356227"/>
                </a:lnTo>
                <a:cubicBezTo>
                  <a:pt x="6356068" y="1358140"/>
                  <a:pt x="6356112" y="1360054"/>
                  <a:pt x="6356157" y="1361967"/>
                </a:cubicBezTo>
                <a:cubicBezTo>
                  <a:pt x="6355533" y="1373512"/>
                  <a:pt x="6353847" y="1384370"/>
                  <a:pt x="6350613" y="1393569"/>
                </a:cubicBezTo>
                <a:cubicBezTo>
                  <a:pt x="6364468" y="1383914"/>
                  <a:pt x="6345614" y="1435855"/>
                  <a:pt x="6357062" y="1444071"/>
                </a:cubicBezTo>
                <a:cubicBezTo>
                  <a:pt x="6366618" y="1448518"/>
                  <a:pt x="6363125" y="1465312"/>
                  <a:pt x="6364832" y="1478763"/>
                </a:cubicBezTo>
                <a:cubicBezTo>
                  <a:pt x="6367033" y="1481449"/>
                  <a:pt x="6368644" y="1487606"/>
                  <a:pt x="6369745" y="1495680"/>
                </a:cubicBezTo>
                <a:cubicBezTo>
                  <a:pt x="6370129" y="1501564"/>
                  <a:pt x="6370514" y="1507447"/>
                  <a:pt x="6370898" y="1513331"/>
                </a:cubicBezTo>
                <a:lnTo>
                  <a:pt x="6339773" y="1527414"/>
                </a:lnTo>
                <a:cubicBezTo>
                  <a:pt x="6334226" y="1566662"/>
                  <a:pt x="6321052" y="1604564"/>
                  <a:pt x="6321854" y="1635366"/>
                </a:cubicBezTo>
                <a:cubicBezTo>
                  <a:pt x="6320655" y="1701187"/>
                  <a:pt x="6292278" y="1721205"/>
                  <a:pt x="6299489" y="1784860"/>
                </a:cubicBezTo>
                <a:cubicBezTo>
                  <a:pt x="6294212" y="1831400"/>
                  <a:pt x="6277478" y="1829559"/>
                  <a:pt x="6267878" y="1858572"/>
                </a:cubicBezTo>
                <a:lnTo>
                  <a:pt x="6251146" y="1926167"/>
                </a:lnTo>
                <a:lnTo>
                  <a:pt x="6210686" y="2014834"/>
                </a:lnTo>
                <a:lnTo>
                  <a:pt x="6106652" y="2150572"/>
                </a:lnTo>
                <a:lnTo>
                  <a:pt x="6097813" y="2172208"/>
                </a:lnTo>
                <a:lnTo>
                  <a:pt x="6095990" y="2181185"/>
                </a:lnTo>
                <a:cubicBezTo>
                  <a:pt x="6094176" y="2187056"/>
                  <a:pt x="6092249" y="2190556"/>
                  <a:pt x="6090126" y="2192533"/>
                </a:cubicBezTo>
                <a:lnTo>
                  <a:pt x="6089503" y="2192543"/>
                </a:lnTo>
                <a:lnTo>
                  <a:pt x="6084946" y="2203694"/>
                </a:lnTo>
                <a:cubicBezTo>
                  <a:pt x="6068006" y="2222414"/>
                  <a:pt x="6006445" y="2274546"/>
                  <a:pt x="5987861" y="2304868"/>
                </a:cubicBezTo>
                <a:lnTo>
                  <a:pt x="5973439" y="2385635"/>
                </a:lnTo>
                <a:lnTo>
                  <a:pt x="5916727" y="2458777"/>
                </a:lnTo>
                <a:cubicBezTo>
                  <a:pt x="5897241" y="2491718"/>
                  <a:pt x="5869630" y="2534165"/>
                  <a:pt x="5856524" y="2583281"/>
                </a:cubicBezTo>
                <a:cubicBezTo>
                  <a:pt x="5857506" y="2592319"/>
                  <a:pt x="5833326" y="2744711"/>
                  <a:pt x="5838091" y="2753474"/>
                </a:cubicBezTo>
                <a:cubicBezTo>
                  <a:pt x="5785248" y="2871502"/>
                  <a:pt x="5778642" y="2803565"/>
                  <a:pt x="5744296" y="2893276"/>
                </a:cubicBezTo>
                <a:cubicBezTo>
                  <a:pt x="5695297" y="2988328"/>
                  <a:pt x="5724634" y="2958553"/>
                  <a:pt x="5682522" y="3044368"/>
                </a:cubicBezTo>
                <a:cubicBezTo>
                  <a:pt x="5632185" y="3125072"/>
                  <a:pt x="5597317" y="3217236"/>
                  <a:pt x="5557886" y="3304853"/>
                </a:cubicBezTo>
                <a:cubicBezTo>
                  <a:pt x="5482395" y="3325072"/>
                  <a:pt x="5519234" y="3371478"/>
                  <a:pt x="5483942" y="3416604"/>
                </a:cubicBezTo>
                <a:cubicBezTo>
                  <a:pt x="5462927" y="3437263"/>
                  <a:pt x="5484515" y="3475608"/>
                  <a:pt x="5461007" y="3503742"/>
                </a:cubicBezTo>
                <a:cubicBezTo>
                  <a:pt x="5452964" y="3510933"/>
                  <a:pt x="5447709" y="3554203"/>
                  <a:pt x="5437889" y="3559927"/>
                </a:cubicBezTo>
                <a:lnTo>
                  <a:pt x="5432770" y="3562948"/>
                </a:lnTo>
                <a:lnTo>
                  <a:pt x="5406795" y="3578594"/>
                </a:lnTo>
                <a:lnTo>
                  <a:pt x="5381495" y="3599883"/>
                </a:lnTo>
                <a:cubicBezTo>
                  <a:pt x="5373777" y="3608845"/>
                  <a:pt x="5367528" y="3619642"/>
                  <a:pt x="5363689" y="3633299"/>
                </a:cubicBezTo>
                <a:cubicBezTo>
                  <a:pt x="5370837" y="3689178"/>
                  <a:pt x="5280250" y="3728687"/>
                  <a:pt x="5291870" y="3799039"/>
                </a:cubicBezTo>
                <a:cubicBezTo>
                  <a:pt x="5291660" y="3823262"/>
                  <a:pt x="5263601" y="3888134"/>
                  <a:pt x="5241600" y="3894238"/>
                </a:cubicBezTo>
                <a:cubicBezTo>
                  <a:pt x="5232312" y="3906493"/>
                  <a:pt x="5231731" y="3924583"/>
                  <a:pt x="5211041" y="3924184"/>
                </a:cubicBezTo>
                <a:cubicBezTo>
                  <a:pt x="5184976" y="3926521"/>
                  <a:pt x="5198956" y="3986438"/>
                  <a:pt x="5176073" y="3970179"/>
                </a:cubicBezTo>
                <a:lnTo>
                  <a:pt x="5172826" y="3991773"/>
                </a:lnTo>
                <a:lnTo>
                  <a:pt x="5157053" y="3997708"/>
                </a:lnTo>
                <a:cubicBezTo>
                  <a:pt x="5140589" y="4003541"/>
                  <a:pt x="5128715" y="4008828"/>
                  <a:pt x="5127922" y="4022660"/>
                </a:cubicBezTo>
                <a:cubicBezTo>
                  <a:pt x="5105225" y="4035701"/>
                  <a:pt x="5043623" y="4065128"/>
                  <a:pt x="5020872" y="4075951"/>
                </a:cubicBezTo>
                <a:cubicBezTo>
                  <a:pt x="5006705" y="4069570"/>
                  <a:pt x="5001251" y="4081880"/>
                  <a:pt x="4991410" y="4087598"/>
                </a:cubicBezTo>
                <a:cubicBezTo>
                  <a:pt x="4974522" y="4085320"/>
                  <a:pt x="4937025" y="4121806"/>
                  <a:pt x="4930112" y="4138459"/>
                </a:cubicBezTo>
                <a:cubicBezTo>
                  <a:pt x="4918473" y="4190437"/>
                  <a:pt x="4844909" y="4190974"/>
                  <a:pt x="4834224" y="4231643"/>
                </a:cubicBezTo>
                <a:cubicBezTo>
                  <a:pt x="4827758" y="4239937"/>
                  <a:pt x="4820427" y="4245543"/>
                  <a:pt x="4812599" y="4249449"/>
                </a:cubicBezTo>
                <a:lnTo>
                  <a:pt x="4789188" y="4256678"/>
                </a:lnTo>
                <a:lnTo>
                  <a:pt x="4779554" y="4251313"/>
                </a:lnTo>
                <a:lnTo>
                  <a:pt x="4766885" y="4259812"/>
                </a:lnTo>
                <a:lnTo>
                  <a:pt x="4762510" y="4260383"/>
                </a:lnTo>
                <a:cubicBezTo>
                  <a:pt x="4754131" y="4261437"/>
                  <a:pt x="4745977" y="4262766"/>
                  <a:pt x="4738416" y="4265355"/>
                </a:cubicBezTo>
                <a:cubicBezTo>
                  <a:pt x="4764694" y="4302719"/>
                  <a:pt x="4678447" y="4293536"/>
                  <a:pt x="4712007" y="4317892"/>
                </a:cubicBezTo>
                <a:cubicBezTo>
                  <a:pt x="4675039" y="4338619"/>
                  <a:pt x="4716682" y="4356361"/>
                  <a:pt x="4658930" y="4348041"/>
                </a:cubicBezTo>
                <a:cubicBezTo>
                  <a:pt x="4614182" y="4379702"/>
                  <a:pt x="4505053" y="4447283"/>
                  <a:pt x="4443526" y="4507851"/>
                </a:cubicBezTo>
                <a:cubicBezTo>
                  <a:pt x="4410144" y="4540439"/>
                  <a:pt x="4338540" y="4659677"/>
                  <a:pt x="4289766" y="4711450"/>
                </a:cubicBezTo>
                <a:cubicBezTo>
                  <a:pt x="4238344" y="4747694"/>
                  <a:pt x="4215457" y="4807131"/>
                  <a:pt x="4150870" y="4818480"/>
                </a:cubicBezTo>
                <a:cubicBezTo>
                  <a:pt x="4103683" y="4855538"/>
                  <a:pt x="4148748" y="4891762"/>
                  <a:pt x="4006639" y="4933815"/>
                </a:cubicBezTo>
                <a:cubicBezTo>
                  <a:pt x="3736045" y="4990755"/>
                  <a:pt x="3474704" y="5040115"/>
                  <a:pt x="3298210" y="5070790"/>
                </a:cubicBezTo>
                <a:cubicBezTo>
                  <a:pt x="3121717" y="5101466"/>
                  <a:pt x="3041810" y="5115566"/>
                  <a:pt x="2947678" y="5117869"/>
                </a:cubicBezTo>
                <a:cubicBezTo>
                  <a:pt x="2853544" y="5120174"/>
                  <a:pt x="2858560" y="5135060"/>
                  <a:pt x="2822169" y="5129396"/>
                </a:cubicBezTo>
                <a:lnTo>
                  <a:pt x="2538773" y="5313397"/>
                </a:lnTo>
                <a:cubicBezTo>
                  <a:pt x="2405817" y="5334661"/>
                  <a:pt x="2144167" y="5431620"/>
                  <a:pt x="2014500" y="5519744"/>
                </a:cubicBezTo>
                <a:cubicBezTo>
                  <a:pt x="1982084" y="5541774"/>
                  <a:pt x="1956346" y="5565847"/>
                  <a:pt x="1934391" y="5591335"/>
                </a:cubicBezTo>
                <a:lnTo>
                  <a:pt x="1892550" y="5649708"/>
                </a:lnTo>
                <a:lnTo>
                  <a:pt x="1854769" y="5647691"/>
                </a:lnTo>
                <a:cubicBezTo>
                  <a:pt x="1838936" y="5647705"/>
                  <a:pt x="1823701" y="5648312"/>
                  <a:pt x="1809461" y="5648628"/>
                </a:cubicBezTo>
                <a:cubicBezTo>
                  <a:pt x="1834147" y="5698228"/>
                  <a:pt x="1737274" y="5633540"/>
                  <a:pt x="1745150" y="5693879"/>
                </a:cubicBezTo>
                <a:cubicBezTo>
                  <a:pt x="1734532" y="5692199"/>
                  <a:pt x="1724002" y="5688669"/>
                  <a:pt x="1713375" y="5684672"/>
                </a:cubicBezTo>
                <a:lnTo>
                  <a:pt x="1707808" y="5682611"/>
                </a:lnTo>
                <a:lnTo>
                  <a:pt x="1679313" y="5672360"/>
                </a:lnTo>
                <a:lnTo>
                  <a:pt x="1646933" y="5666227"/>
                </a:lnTo>
                <a:cubicBezTo>
                  <a:pt x="1635170" y="5665926"/>
                  <a:pt x="1622939" y="5667937"/>
                  <a:pt x="1610055" y="5673643"/>
                </a:cubicBezTo>
                <a:cubicBezTo>
                  <a:pt x="1571890" y="5714775"/>
                  <a:pt x="1484024" y="5669440"/>
                  <a:pt x="1437641" y="5723266"/>
                </a:cubicBezTo>
                <a:cubicBezTo>
                  <a:pt x="1418992" y="5738521"/>
                  <a:pt x="1351540" y="5757985"/>
                  <a:pt x="1332869" y="5744752"/>
                </a:cubicBezTo>
                <a:cubicBezTo>
                  <a:pt x="1317589" y="5745326"/>
                  <a:pt x="1303391" y="5756388"/>
                  <a:pt x="1290525" y="5740036"/>
                </a:cubicBezTo>
                <a:cubicBezTo>
                  <a:pt x="1272146" y="5721242"/>
                  <a:pt x="1235243" y="5770261"/>
                  <a:pt x="1233107" y="5742106"/>
                </a:cubicBezTo>
                <a:lnTo>
                  <a:pt x="1214532" y="5753325"/>
                </a:lnTo>
                <a:lnTo>
                  <a:pt x="1199955" y="5744831"/>
                </a:lnTo>
                <a:cubicBezTo>
                  <a:pt x="1185016" y="5735734"/>
                  <a:pt x="1173414" y="5729861"/>
                  <a:pt x="1162337" y="5738048"/>
                </a:cubicBezTo>
                <a:cubicBezTo>
                  <a:pt x="1137920" y="5728689"/>
                  <a:pt x="1076212" y="5699490"/>
                  <a:pt x="1053457" y="5688676"/>
                </a:cubicBezTo>
                <a:cubicBezTo>
                  <a:pt x="1049315" y="5673592"/>
                  <a:pt x="1036434" y="5677184"/>
                  <a:pt x="1025798" y="5673166"/>
                </a:cubicBezTo>
                <a:cubicBezTo>
                  <a:pt x="1016787" y="5658576"/>
                  <a:pt x="965030" y="5652626"/>
                  <a:pt x="947900" y="5657848"/>
                </a:cubicBezTo>
                <a:cubicBezTo>
                  <a:pt x="900757" y="5681878"/>
                  <a:pt x="853518" y="5624981"/>
                  <a:pt x="815627" y="5642557"/>
                </a:cubicBezTo>
                <a:cubicBezTo>
                  <a:pt x="805172" y="5642805"/>
                  <a:pt x="796221" y="5640669"/>
                  <a:pt x="788251" y="5637065"/>
                </a:cubicBezTo>
                <a:lnTo>
                  <a:pt x="767822" y="5623450"/>
                </a:lnTo>
                <a:lnTo>
                  <a:pt x="765791" y="5612539"/>
                </a:lnTo>
                <a:lnTo>
                  <a:pt x="751230" y="5608092"/>
                </a:lnTo>
                <a:lnTo>
                  <a:pt x="748008" y="5605052"/>
                </a:lnTo>
                <a:cubicBezTo>
                  <a:pt x="741868" y="5599203"/>
                  <a:pt x="735661" y="5593704"/>
                  <a:pt x="728871" y="5589469"/>
                </a:cubicBezTo>
                <a:cubicBezTo>
                  <a:pt x="717035" y="5633700"/>
                  <a:pt x="669153" y="5560747"/>
                  <a:pt x="671898" y="5602363"/>
                </a:cubicBezTo>
                <a:cubicBezTo>
                  <a:pt x="632522" y="5586794"/>
                  <a:pt x="645467" y="5630489"/>
                  <a:pt x="615065" y="5580257"/>
                </a:cubicBezTo>
                <a:cubicBezTo>
                  <a:pt x="562379" y="5565593"/>
                  <a:pt x="441250" y="5523701"/>
                  <a:pt x="355785" y="5514383"/>
                </a:cubicBezTo>
                <a:cubicBezTo>
                  <a:pt x="309622" y="5509152"/>
                  <a:pt x="172894" y="5529342"/>
                  <a:pt x="102269" y="5524347"/>
                </a:cubicBezTo>
                <a:cubicBezTo>
                  <a:pt x="72050" y="5515878"/>
                  <a:pt x="41939" y="5516649"/>
                  <a:pt x="13160" y="5514159"/>
                </a:cubicBezTo>
                <a:lnTo>
                  <a:pt x="0" y="551173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C58CC04-CA2C-CD14-76BF-BD131DE6BBE8}"/>
              </a:ext>
            </a:extLst>
          </p:cNvPr>
          <p:cNvSpPr>
            <a:spLocks noGrp="1"/>
          </p:cNvSpPr>
          <p:nvPr>
            <p:ph type="title"/>
          </p:nvPr>
        </p:nvSpPr>
        <p:spPr>
          <a:xfrm>
            <a:off x="838199" y="1068891"/>
            <a:ext cx="4259731" cy="1985085"/>
          </a:xfrm>
        </p:spPr>
        <p:txBody>
          <a:bodyPr anchor="b">
            <a:normAutofit/>
          </a:bodyPr>
          <a:lstStyle/>
          <a:p>
            <a:pPr algn="ctr"/>
            <a:r>
              <a:rPr lang="en-CA"/>
              <a:t>History of the helping profession</a:t>
            </a:r>
          </a:p>
        </p:txBody>
      </p:sp>
      <p:sp>
        <p:nvSpPr>
          <p:cNvPr id="1048" name="Freeform: Shape 1047">
            <a:extLst>
              <a:ext uri="{FF2B5EF4-FFF2-40B4-BE49-F238E27FC236}">
                <a16:creationId xmlns:a16="http://schemas.microsoft.com/office/drawing/2014/main" id="{CF93DC6C-1BFD-4414-BF23-471C8831C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664" y="3440576"/>
            <a:ext cx="4114800" cy="2675059"/>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2F2F2"/>
          </a:solidFill>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026" name="Picture 2" descr="A grungy black-and-white image of a disheveled bed in a mental institution, emphasizing the lack of personal space.">
            <a:extLst>
              <a:ext uri="{FF2B5EF4-FFF2-40B4-BE49-F238E27FC236}">
                <a16:creationId xmlns:a16="http://schemas.microsoft.com/office/drawing/2014/main" id="{D67DD116-9A0A-456D-08A1-B2C785D1CD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607" r="10115" b="-3"/>
          <a:stretch>
            <a:fillRect/>
          </a:stretch>
        </p:blipFill>
        <p:spPr bwMode="auto">
          <a:xfrm>
            <a:off x="1049617" y="3555468"/>
            <a:ext cx="3836894" cy="2450885"/>
          </a:xfrm>
          <a:prstGeom prst="rect">
            <a:avLst/>
          </a:prstGeom>
          <a:noFill/>
          <a:extLst>
            <a:ext uri="{909E8E84-426E-40DD-AFC4-6F175D3DCCD1}">
              <a14:hiddenFill xmlns:a14="http://schemas.microsoft.com/office/drawing/2010/main">
                <a:solidFill>
                  <a:srgbClr val="FFFFFF"/>
                </a:solidFill>
              </a14:hiddenFill>
            </a:ext>
          </a:extLst>
        </p:spPr>
      </p:pic>
      <p:sp>
        <p:nvSpPr>
          <p:cNvPr id="1050" name="Rectangle 6">
            <a:extLst>
              <a:ext uri="{FF2B5EF4-FFF2-40B4-BE49-F238E27FC236}">
                <a16:creationId xmlns:a16="http://schemas.microsoft.com/office/drawing/2014/main" id="{001928A5-13A8-4372-8A77-BCAAE5553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4189" y="5904203"/>
            <a:ext cx="1201506" cy="365125"/>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FFAD939-1838-A92B-7D17-A97F103E325D}"/>
              </a:ext>
            </a:extLst>
          </p:cNvPr>
          <p:cNvSpPr>
            <a:spLocks noGrp="1"/>
          </p:cNvSpPr>
          <p:nvPr>
            <p:ph idx="1"/>
          </p:nvPr>
        </p:nvSpPr>
        <p:spPr>
          <a:xfrm>
            <a:off x="5429884" y="155864"/>
            <a:ext cx="6488489" cy="6494318"/>
          </a:xfrm>
        </p:spPr>
        <p:txBody>
          <a:bodyPr anchor="ctr">
            <a:normAutofit/>
          </a:bodyPr>
          <a:lstStyle/>
          <a:p>
            <a:pPr marL="0" indent="0">
              <a:buNone/>
            </a:pPr>
            <a:r>
              <a:rPr lang="en-CA" dirty="0"/>
              <a:t>The helping profession began as volunteers caring for those who were in need.  In Quebec this was </a:t>
            </a:r>
            <a:r>
              <a:rPr lang="en-CA"/>
              <a:t>the church. </a:t>
            </a:r>
            <a:endParaRPr lang="en-CA" dirty="0"/>
          </a:p>
          <a:p>
            <a:pPr marL="0" indent="0">
              <a:buNone/>
            </a:pPr>
            <a:r>
              <a:rPr lang="en-CA" dirty="0"/>
              <a:t>Institutionalization and imprisonment were the only approaches used for those with mental health or </a:t>
            </a:r>
            <a:r>
              <a:rPr lang="en-CA"/>
              <a:t>cognitive disorders.</a:t>
            </a:r>
            <a:endParaRPr lang="en-CA" dirty="0"/>
          </a:p>
          <a:p>
            <a:pPr marL="0" indent="0">
              <a:buNone/>
            </a:pPr>
            <a:r>
              <a:rPr lang="en-CA" sz="2400" dirty="0"/>
              <a:t>Eugenics and forced sterilization in Canada (to curb the reproduction of mentally ill and ‘</a:t>
            </a:r>
            <a:r>
              <a:rPr lang="en-CA" sz="2400" err="1"/>
              <a:t>feebIe</a:t>
            </a:r>
            <a:r>
              <a:rPr lang="en-CA" sz="2400"/>
              <a:t>-minded’).</a:t>
            </a:r>
            <a:endParaRPr lang="en-CA" sz="2400" dirty="0"/>
          </a:p>
          <a:p>
            <a:pPr marL="0" indent="0">
              <a:buNone/>
            </a:pPr>
            <a:r>
              <a:rPr lang="en-CA" sz="2400" dirty="0"/>
              <a:t>Deinstitutionalization began </a:t>
            </a:r>
            <a:r>
              <a:rPr lang="en-CA" sz="2400"/>
              <a:t>in 1960s.</a:t>
            </a:r>
            <a:endParaRPr lang="en-CA" sz="2400" dirty="0"/>
          </a:p>
          <a:p>
            <a:pPr marL="0" indent="0">
              <a:buNone/>
            </a:pPr>
            <a:r>
              <a:rPr lang="en-CA" sz="1400" dirty="0">
                <a:hlinkClick r:id="rId3"/>
              </a:rPr>
              <a:t>What is deinstitutionalisation? </a:t>
            </a:r>
            <a:endParaRPr lang="en-CA" sz="1400" dirty="0"/>
          </a:p>
          <a:p>
            <a:endParaRPr lang="en-CA" sz="1400" dirty="0"/>
          </a:p>
          <a:p>
            <a:r>
              <a:rPr lang="en-CA" sz="1400" dirty="0">
                <a:hlinkClick r:id="rId4"/>
              </a:rPr>
              <a:t>https://www.cbc.ca/radio/secretlifeofcanada/eugenics-in-canada-leilani-muir-s-fight-for-justice-1.6845735</a:t>
            </a:r>
            <a:endParaRPr lang="en-CA" sz="1400" dirty="0"/>
          </a:p>
          <a:p>
            <a:r>
              <a:rPr lang="en-CA" sz="1400" dirty="0">
                <a:hlinkClick r:id="rId5"/>
              </a:rPr>
              <a:t>https://mcgilldaily.com/quebec/deinstitutionalization.php</a:t>
            </a:r>
            <a:endParaRPr lang="en-CA" sz="1400" dirty="0"/>
          </a:p>
          <a:p>
            <a:r>
              <a:rPr lang="en-CA" sz="1400" dirty="0">
                <a:hlinkClick r:id="rId6"/>
              </a:rPr>
              <a:t>https://www.ressaq.com/en/history/</a:t>
            </a:r>
            <a:endParaRPr lang="en-CA" sz="1400" dirty="0"/>
          </a:p>
          <a:p>
            <a:endParaRPr lang="en-CA" sz="1400" dirty="0"/>
          </a:p>
        </p:txBody>
      </p:sp>
    </p:spTree>
    <p:extLst>
      <p:ext uri="{BB962C8B-B14F-4D97-AF65-F5344CB8AC3E}">
        <p14:creationId xmlns:p14="http://schemas.microsoft.com/office/powerpoint/2010/main" val="3929842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AF1F31-72DC-F7DD-3A11-F0E096C547A0}"/>
              </a:ext>
            </a:extLst>
          </p:cNvPr>
          <p:cNvSpPr>
            <a:spLocks noGrp="1"/>
          </p:cNvSpPr>
          <p:nvPr>
            <p:ph type="title"/>
          </p:nvPr>
        </p:nvSpPr>
        <p:spPr>
          <a:xfrm>
            <a:off x="6657715" y="467271"/>
            <a:ext cx="4195674" cy="1252970"/>
          </a:xfrm>
        </p:spPr>
        <p:txBody>
          <a:bodyPr anchor="b">
            <a:normAutofit fontScale="90000"/>
          </a:bodyPr>
          <a:lstStyle/>
          <a:p>
            <a:pPr algn="ctr"/>
            <a:r>
              <a:rPr lang="en-CA" sz="3500" dirty="0"/>
              <a:t>History of Specialized Education Techniques in Quebec</a:t>
            </a:r>
          </a:p>
        </p:txBody>
      </p:sp>
      <p:sp>
        <p:nvSpPr>
          <p:cNvPr id="2057" name="Oval 2056">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Psychologist comforting patient during therapy session">
            <a:extLst>
              <a:ext uri="{FF2B5EF4-FFF2-40B4-BE49-F238E27FC236}">
                <a16:creationId xmlns:a16="http://schemas.microsoft.com/office/drawing/2014/main" id="{29275FF7-ADFE-A586-109C-6593688917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9461" r="14057" b="1"/>
          <a:stretch>
            <a:fillRect/>
          </a:stretch>
        </p:blipFill>
        <p:spPr bwMode="auto">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noFill/>
          <a:extLst>
            <a:ext uri="{909E8E84-426E-40DD-AFC4-6F175D3DCCD1}">
              <a14:hiddenFill xmlns:a14="http://schemas.microsoft.com/office/drawing/2010/main">
                <a:solidFill>
                  <a:srgbClr val="FFFFFF"/>
                </a:solidFill>
              </a14:hiddenFill>
            </a:ext>
          </a:extLst>
        </p:spPr>
      </p:pic>
      <p:sp>
        <p:nvSpPr>
          <p:cNvPr id="2059"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2061"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34FBEFAF-7BD8-592F-DA4B-4E541D58D716}"/>
              </a:ext>
            </a:extLst>
          </p:cNvPr>
          <p:cNvSpPr>
            <a:spLocks noGrp="1"/>
          </p:cNvSpPr>
          <p:nvPr>
            <p:ph idx="1"/>
          </p:nvPr>
        </p:nvSpPr>
        <p:spPr>
          <a:xfrm>
            <a:off x="6657715" y="2026227"/>
            <a:ext cx="4619884" cy="4022148"/>
          </a:xfrm>
        </p:spPr>
        <p:txBody>
          <a:bodyPr anchor="t">
            <a:noAutofit/>
          </a:bodyPr>
          <a:lstStyle/>
          <a:p>
            <a:r>
              <a:rPr lang="en-CA" sz="2200" dirty="0">
                <a:solidFill>
                  <a:schemeClr val="tx1">
                    <a:alpha val="80000"/>
                  </a:schemeClr>
                </a:solidFill>
              </a:rPr>
              <a:t>Special Care </a:t>
            </a:r>
            <a:r>
              <a:rPr lang="en-CA" sz="2200" dirty="0" err="1">
                <a:solidFill>
                  <a:schemeClr val="tx1">
                    <a:alpha val="80000"/>
                  </a:schemeClr>
                </a:solidFill>
              </a:rPr>
              <a:t>CounseIIing</a:t>
            </a:r>
            <a:r>
              <a:rPr lang="en-CA" sz="2200" dirty="0">
                <a:solidFill>
                  <a:schemeClr val="tx1">
                    <a:alpha val="80000"/>
                  </a:schemeClr>
                </a:solidFill>
              </a:rPr>
              <a:t> / Techniques d’</a:t>
            </a:r>
            <a:r>
              <a:rPr lang="fr-CA" sz="2200" dirty="0">
                <a:solidFill>
                  <a:schemeClr val="tx1">
                    <a:alpha val="80000"/>
                  </a:schemeClr>
                </a:solidFill>
              </a:rPr>
              <a:t>é</a:t>
            </a:r>
            <a:r>
              <a:rPr lang="en-CA" sz="2200" dirty="0" err="1">
                <a:solidFill>
                  <a:schemeClr val="tx1">
                    <a:alpha val="80000"/>
                  </a:schemeClr>
                </a:solidFill>
              </a:rPr>
              <a:t>ducation</a:t>
            </a:r>
            <a:r>
              <a:rPr lang="en-CA" sz="2200" dirty="0">
                <a:solidFill>
                  <a:schemeClr val="tx1">
                    <a:alpha val="80000"/>
                  </a:schemeClr>
                </a:solidFill>
              </a:rPr>
              <a:t> </a:t>
            </a:r>
            <a:r>
              <a:rPr lang="en-CA" sz="2200" dirty="0" err="1">
                <a:solidFill>
                  <a:schemeClr val="tx1">
                    <a:alpha val="80000"/>
                  </a:schemeClr>
                </a:solidFill>
              </a:rPr>
              <a:t>specializée</a:t>
            </a:r>
            <a:r>
              <a:rPr lang="en-CA" sz="2200" dirty="0">
                <a:solidFill>
                  <a:schemeClr val="tx1">
                    <a:alpha val="80000"/>
                  </a:schemeClr>
                </a:solidFill>
              </a:rPr>
              <a:t> began in the late 1960s </a:t>
            </a:r>
          </a:p>
          <a:p>
            <a:r>
              <a:rPr lang="en-CA" sz="2200" dirty="0">
                <a:solidFill>
                  <a:schemeClr val="tx1">
                    <a:alpha val="80000"/>
                  </a:schemeClr>
                </a:solidFill>
              </a:rPr>
              <a:t>It’s creation initially focused on working with youth with adjustment issues and adults with cognitive disabilities.  </a:t>
            </a:r>
          </a:p>
          <a:p>
            <a:r>
              <a:rPr lang="en-CA" sz="2200" dirty="0">
                <a:solidFill>
                  <a:schemeClr val="tx1">
                    <a:alpha val="80000"/>
                  </a:schemeClr>
                </a:solidFill>
              </a:rPr>
              <a:t>Over the years it has evolved to include all populations with needs</a:t>
            </a:r>
          </a:p>
          <a:p>
            <a:r>
              <a:rPr lang="en-CA" sz="2200">
                <a:solidFill>
                  <a:schemeClr val="tx1">
                    <a:alpha val="80000"/>
                  </a:schemeClr>
                </a:solidFill>
                <a:hlinkClick r:id="rId3"/>
              </a:rPr>
              <a:t>https</a:t>
            </a:r>
            <a:r>
              <a:rPr lang="en-CA" sz="2200" dirty="0">
                <a:solidFill>
                  <a:schemeClr val="tx1">
                    <a:alpha val="80000"/>
                  </a:schemeClr>
                </a:solidFill>
                <a:hlinkClick r:id="rId3"/>
              </a:rPr>
              <a:t>://shs.cairn.info/revue-empan-2002-2-page-41?lang</a:t>
            </a:r>
            <a:r>
              <a:rPr lang="en-CA" sz="2200">
                <a:solidFill>
                  <a:schemeClr val="tx1">
                    <a:alpha val="80000"/>
                  </a:schemeClr>
                </a:solidFill>
                <a:hlinkClick r:id="rId3"/>
              </a:rPr>
              <a:t>=fr</a:t>
            </a:r>
            <a:r>
              <a:rPr lang="en-CA" sz="2200">
                <a:solidFill>
                  <a:schemeClr val="tx1">
                    <a:alpha val="80000"/>
                  </a:schemeClr>
                </a:solidFill>
              </a:rPr>
              <a:t> </a:t>
            </a:r>
            <a:endParaRPr lang="en-CA" sz="2200" dirty="0">
              <a:solidFill>
                <a:schemeClr val="tx1">
                  <a:alpha val="80000"/>
                </a:schemeClr>
              </a:solidFill>
            </a:endParaRPr>
          </a:p>
        </p:txBody>
      </p:sp>
      <p:sp>
        <p:nvSpPr>
          <p:cNvPr id="2063"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065"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4478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8" name="Rectangle 2077">
            <a:extLst>
              <a:ext uri="{FF2B5EF4-FFF2-40B4-BE49-F238E27FC236}">
                <a16:creationId xmlns:a16="http://schemas.microsoft.com/office/drawing/2014/main" id="{149FB5C3-7336-4FE0-A30C-CC0A3646D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80" name="Group 2079">
            <a:extLst>
              <a:ext uri="{FF2B5EF4-FFF2-40B4-BE49-F238E27FC236}">
                <a16:creationId xmlns:a16="http://schemas.microsoft.com/office/drawing/2014/main" id="{19A6B5CE-CB1D-48EE-8B43-E952235C83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081" name="Rectangle 2080">
              <a:extLst>
                <a:ext uri="{FF2B5EF4-FFF2-40B4-BE49-F238E27FC236}">
                  <a16:creationId xmlns:a16="http://schemas.microsoft.com/office/drawing/2014/main" id="{E3F3EAA5-4E15-400B-BBA3-82B3F49A21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2" name="Rectangle 2081">
              <a:extLst>
                <a:ext uri="{FF2B5EF4-FFF2-40B4-BE49-F238E27FC236}">
                  <a16:creationId xmlns:a16="http://schemas.microsoft.com/office/drawing/2014/main" id="{72BA2E40-BE9B-4C54-9CDD-40EE804CC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84" name="Rectangle 2083">
            <a:extLst>
              <a:ext uri="{FF2B5EF4-FFF2-40B4-BE49-F238E27FC236}">
                <a16:creationId xmlns:a16="http://schemas.microsoft.com/office/drawing/2014/main" id="{0DA909B4-15FF-46A6-8A7F-7AEF977FE9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517897"/>
            <a:ext cx="11111729" cy="585796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4C2B00-8489-4A78-9C6A-EF8BBD536897}"/>
              </a:ext>
            </a:extLst>
          </p:cNvPr>
          <p:cNvSpPr>
            <a:spLocks noGrp="1"/>
          </p:cNvSpPr>
          <p:nvPr>
            <p:ph type="title"/>
          </p:nvPr>
        </p:nvSpPr>
        <p:spPr>
          <a:xfrm>
            <a:off x="1057025" y="922644"/>
            <a:ext cx="5040285" cy="1169585"/>
          </a:xfrm>
        </p:spPr>
        <p:txBody>
          <a:bodyPr vert="horz" lIns="91440" tIns="45720" rIns="91440" bIns="45720" rtlCol="0" anchor="b">
            <a:normAutofit/>
          </a:bodyPr>
          <a:lstStyle/>
          <a:p>
            <a:r>
              <a:rPr lang="en-US" sz="4000" kern="1200">
                <a:latin typeface="+mj-lt"/>
                <a:ea typeface="+mj-ea"/>
                <a:cs typeface="+mj-cs"/>
              </a:rPr>
              <a:t>Empowerment </a:t>
            </a:r>
          </a:p>
        </p:txBody>
      </p:sp>
      <p:sp>
        <p:nvSpPr>
          <p:cNvPr id="2086" name="Rectangle 2085">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55714" y="2263365"/>
            <a:ext cx="49377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AEBA46E-D02D-4924-9F33-1AD64694995C}"/>
              </a:ext>
            </a:extLst>
          </p:cNvPr>
          <p:cNvSpPr>
            <a:spLocks noGrp="1"/>
          </p:cNvSpPr>
          <p:nvPr>
            <p:ph idx="1"/>
          </p:nvPr>
        </p:nvSpPr>
        <p:spPr>
          <a:xfrm>
            <a:off x="1055715" y="2508105"/>
            <a:ext cx="5040285" cy="3632493"/>
          </a:xfrm>
        </p:spPr>
        <p:txBody>
          <a:bodyPr vert="horz" lIns="91440" tIns="45720" rIns="91440" bIns="45720" rtlCol="0" anchor="ctr">
            <a:normAutofit/>
          </a:bodyPr>
          <a:lstStyle/>
          <a:p>
            <a:pPr marL="0" indent="0">
              <a:buNone/>
            </a:pPr>
            <a:r>
              <a:rPr lang="en-US" sz="2000" kern="1200" dirty="0">
                <a:latin typeface="+mn-lt"/>
                <a:ea typeface="+mn-ea"/>
                <a:cs typeface="+mn-cs"/>
              </a:rPr>
              <a:t>Our goal is to put ourselves out of work </a:t>
            </a:r>
          </a:p>
          <a:p>
            <a:pPr marL="0" indent="0">
              <a:buNone/>
            </a:pPr>
            <a:r>
              <a:rPr lang="en-US" sz="2000" kern="1200" dirty="0">
                <a:latin typeface="+mn-lt"/>
                <a:ea typeface="+mn-ea"/>
                <a:cs typeface="+mn-cs"/>
              </a:rPr>
              <a:t>A specialized</a:t>
            </a:r>
            <a:r>
              <a:rPr lang="en-US" sz="2000" dirty="0"/>
              <a:t> educator does not ‘do’ for their clients.  An SET provides their clients with opportunities to acquire skills and they support their growth toward independence</a:t>
            </a:r>
          </a:p>
          <a:p>
            <a:pPr marL="0" indent="0">
              <a:buNone/>
            </a:pPr>
            <a:endParaRPr lang="en-US" sz="2000" kern="1200" dirty="0">
              <a:latin typeface="+mn-lt"/>
              <a:ea typeface="+mn-ea"/>
              <a:cs typeface="+mn-cs"/>
            </a:endParaRPr>
          </a:p>
          <a:p>
            <a:pPr marL="0" indent="0">
              <a:buNone/>
            </a:pPr>
            <a:r>
              <a:rPr lang="en-US" sz="2000" kern="1200" dirty="0">
                <a:latin typeface="+mn-lt"/>
                <a:ea typeface="+mn-ea"/>
                <a:cs typeface="+mn-cs"/>
                <a:hlinkClick r:id="rId2"/>
              </a:rPr>
              <a:t>Read about Trauma &amp; empowerment</a:t>
            </a:r>
            <a:endParaRPr lang="en-US" sz="2000" kern="1200" dirty="0">
              <a:latin typeface="+mn-lt"/>
              <a:ea typeface="+mn-ea"/>
              <a:cs typeface="+mn-cs"/>
            </a:endParaRPr>
          </a:p>
        </p:txBody>
      </p:sp>
      <p:pic>
        <p:nvPicPr>
          <p:cNvPr id="2052" name="Picture 4" descr="Empowering Children With Special Needs ...">
            <a:extLst>
              <a:ext uri="{FF2B5EF4-FFF2-40B4-BE49-F238E27FC236}">
                <a16:creationId xmlns:a16="http://schemas.microsoft.com/office/drawing/2014/main" id="{07DAECAF-0CBB-4F1A-AF78-54D8FF80DB8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850640" y="774285"/>
            <a:ext cx="2581173" cy="258117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blue background with black text&#10;&#10;AI-generated content may be incorrect.">
            <a:extLst>
              <a:ext uri="{FF2B5EF4-FFF2-40B4-BE49-F238E27FC236}">
                <a16:creationId xmlns:a16="http://schemas.microsoft.com/office/drawing/2014/main" id="{6459823C-69AB-7CCD-153F-7132EB134A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86281" y="3575074"/>
            <a:ext cx="2709892" cy="2581173"/>
          </a:xfrm>
          <a:prstGeom prst="rect">
            <a:avLst/>
          </a:prstGeom>
        </p:spPr>
      </p:pic>
    </p:spTree>
    <p:extLst>
      <p:ext uri="{BB962C8B-B14F-4D97-AF65-F5344CB8AC3E}">
        <p14:creationId xmlns:p14="http://schemas.microsoft.com/office/powerpoint/2010/main" val="1484189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20366137-3DBB-4912-98D5-6727020207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5D28D1CE-5BF4-45B7-8D6D-B31A31980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775791" cy="685799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054066-0197-405D-B50B-C8C306E8EF4E}"/>
              </a:ext>
            </a:extLst>
          </p:cNvPr>
          <p:cNvSpPr>
            <a:spLocks noGrp="1"/>
          </p:cNvSpPr>
          <p:nvPr>
            <p:ph type="title"/>
          </p:nvPr>
        </p:nvSpPr>
        <p:spPr>
          <a:xfrm>
            <a:off x="773526" y="685801"/>
            <a:ext cx="3228738" cy="665017"/>
          </a:xfrm>
        </p:spPr>
        <p:txBody>
          <a:bodyPr anchor="b">
            <a:normAutofit fontScale="90000"/>
          </a:bodyPr>
          <a:lstStyle/>
          <a:p>
            <a:pPr algn="ctr"/>
            <a:r>
              <a:rPr lang="en-US" sz="2800" dirty="0">
                <a:solidFill>
                  <a:srgbClr val="595959"/>
                </a:solidFill>
              </a:rPr>
              <a:t>Inclusive language </a:t>
            </a:r>
            <a:br>
              <a:rPr lang="en-US" sz="2800" dirty="0">
                <a:solidFill>
                  <a:srgbClr val="595959"/>
                </a:solidFill>
              </a:rPr>
            </a:br>
            <a:r>
              <a:rPr lang="en-US" sz="2800" dirty="0">
                <a:solidFill>
                  <a:srgbClr val="595959"/>
                </a:solidFill>
                <a:hlinkClick r:id="rId2"/>
              </a:rPr>
              <a:t>Person First Language </a:t>
            </a:r>
            <a:endParaRPr lang="en-US" sz="2800" dirty="0">
              <a:solidFill>
                <a:srgbClr val="595959"/>
              </a:solidFill>
            </a:endParaRPr>
          </a:p>
        </p:txBody>
      </p:sp>
      <p:sp>
        <p:nvSpPr>
          <p:cNvPr id="3" name="Content Placeholder 2">
            <a:extLst>
              <a:ext uri="{FF2B5EF4-FFF2-40B4-BE49-F238E27FC236}">
                <a16:creationId xmlns:a16="http://schemas.microsoft.com/office/drawing/2014/main" id="{7180EF76-532E-4240-8003-179F32231E61}"/>
              </a:ext>
            </a:extLst>
          </p:cNvPr>
          <p:cNvSpPr>
            <a:spLocks noGrp="1"/>
          </p:cNvSpPr>
          <p:nvPr>
            <p:ph idx="1"/>
          </p:nvPr>
        </p:nvSpPr>
        <p:spPr>
          <a:xfrm>
            <a:off x="35197" y="1350149"/>
            <a:ext cx="4518360" cy="741845"/>
          </a:xfrm>
        </p:spPr>
        <p:txBody>
          <a:bodyPr anchor="t">
            <a:normAutofit fontScale="92500" lnSpcReduction="20000"/>
          </a:bodyPr>
          <a:lstStyle/>
          <a:p>
            <a:pPr algn="ctr"/>
            <a:r>
              <a:rPr lang="en-US" sz="2000" dirty="0">
                <a:solidFill>
                  <a:srgbClr val="595959"/>
                </a:solidFill>
              </a:rPr>
              <a:t>A person has the right to identify as their disability however our default is to use person first language </a:t>
            </a:r>
          </a:p>
        </p:txBody>
      </p:sp>
      <p:pic>
        <p:nvPicPr>
          <p:cNvPr id="1026" name="Picture 2" descr="Is Person-First Language All It's Cracked Up to Be? - MH@H">
            <a:extLst>
              <a:ext uri="{FF2B5EF4-FFF2-40B4-BE49-F238E27FC236}">
                <a16:creationId xmlns:a16="http://schemas.microsoft.com/office/drawing/2014/main" id="{978C3269-51B6-476E-A269-E690461B13C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67474" y="166254"/>
            <a:ext cx="4244677" cy="635906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vs. Identity-First Language ...">
            <a:extLst>
              <a:ext uri="{FF2B5EF4-FFF2-40B4-BE49-F238E27FC236}">
                <a16:creationId xmlns:a16="http://schemas.microsoft.com/office/drawing/2014/main" id="{FDAAE7DF-7B3D-40DD-8C19-C09093D5A158}"/>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5197" y="2215817"/>
            <a:ext cx="4518360" cy="4518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7625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4" name="Rectangle 3093">
            <a:extLst>
              <a:ext uri="{FF2B5EF4-FFF2-40B4-BE49-F238E27FC236}">
                <a16:creationId xmlns:a16="http://schemas.microsoft.com/office/drawing/2014/main" id="{12C63567-9A18-430B-817B-152D609F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FDF6BA-0B46-40C1-F50F-F086D3BE8FAE}"/>
              </a:ext>
            </a:extLst>
          </p:cNvPr>
          <p:cNvSpPr>
            <a:spLocks noGrp="1"/>
          </p:cNvSpPr>
          <p:nvPr>
            <p:ph type="title"/>
          </p:nvPr>
        </p:nvSpPr>
        <p:spPr>
          <a:xfrm>
            <a:off x="6564019" y="554009"/>
            <a:ext cx="4789763" cy="1179541"/>
          </a:xfrm>
        </p:spPr>
        <p:txBody>
          <a:bodyPr vert="horz" lIns="91440" tIns="45720" rIns="91440" bIns="45720" rtlCol="0">
            <a:normAutofit fontScale="90000"/>
          </a:bodyPr>
          <a:lstStyle/>
          <a:p>
            <a:pPr algn="ctr"/>
            <a:r>
              <a:rPr lang="en-US" sz="4000" kern="1200" dirty="0">
                <a:latin typeface="+mj-lt"/>
                <a:ea typeface="+mj-ea"/>
                <a:cs typeface="+mj-cs"/>
              </a:rPr>
              <a:t>Client groups an SET will work with </a:t>
            </a:r>
          </a:p>
        </p:txBody>
      </p:sp>
      <p:pic>
        <p:nvPicPr>
          <p:cNvPr id="3080" name="Picture 8" descr="Teenager boy with disability with happy face in living room at the home or hospital or nursery,Young man smiling and have confidence,Warm tone with sunlight,Good health and confident people concept.">
            <a:extLst>
              <a:ext uri="{FF2B5EF4-FFF2-40B4-BE49-F238E27FC236}">
                <a16:creationId xmlns:a16="http://schemas.microsoft.com/office/drawing/2014/main" id="{D5A25715-347C-E860-5DA1-0518C244C6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0527" r="8308" b="2"/>
          <a:stretch>
            <a:fillRect/>
          </a:stretch>
        </p:blipFill>
        <p:spPr bwMode="auto">
          <a:xfrm>
            <a:off x="20" y="10"/>
            <a:ext cx="3003103" cy="391288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Gray-haired elderly woman sitting near the window.">
            <a:extLst>
              <a:ext uri="{FF2B5EF4-FFF2-40B4-BE49-F238E27FC236}">
                <a16:creationId xmlns:a16="http://schemas.microsoft.com/office/drawing/2014/main" id="{210E22DA-4D18-A2D7-8631-E0CABEDE04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6" r="9502" b="1"/>
          <a:stretch>
            <a:fillRect/>
          </a:stretch>
        </p:blipFill>
        <p:spPr bwMode="auto">
          <a:xfrm>
            <a:off x="3180257" y="10"/>
            <a:ext cx="3016307" cy="222332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Student, mental health and depression with anxiety, burnout and sad for exam results, fail or mistake while sitting outdoor. Young man, stress and tired and depressed on university or college campus">
            <a:extLst>
              <a:ext uri="{FF2B5EF4-FFF2-40B4-BE49-F238E27FC236}">
                <a16:creationId xmlns:a16="http://schemas.microsoft.com/office/drawing/2014/main" id="{F4512C81-8F35-B959-40AE-D946892771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4367" r="18418"/>
          <a:stretch>
            <a:fillRect/>
          </a:stretch>
        </p:blipFill>
        <p:spPr bwMode="auto">
          <a:xfrm>
            <a:off x="-1" y="4079988"/>
            <a:ext cx="3003123" cy="277801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Man with down syndrome and his female colleague smiling while standing at counter in coffee shop">
            <a:extLst>
              <a:ext uri="{FF2B5EF4-FFF2-40B4-BE49-F238E27FC236}">
                <a16:creationId xmlns:a16="http://schemas.microsoft.com/office/drawing/2014/main" id="{F978B0C3-A33C-510C-B5CE-4CA12AA8BC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163" r="2" b="2"/>
          <a:stretch>
            <a:fillRect/>
          </a:stretch>
        </p:blipFill>
        <p:spPr bwMode="auto">
          <a:xfrm>
            <a:off x="3180256" y="2395057"/>
            <a:ext cx="3016307" cy="205532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Upset homeless teenager wearing hoodie, feeling cold, indifference and poverty">
            <a:extLst>
              <a:ext uri="{FF2B5EF4-FFF2-40B4-BE49-F238E27FC236}">
                <a16:creationId xmlns:a16="http://schemas.microsoft.com/office/drawing/2014/main" id="{AF689E1A-0540-EC83-149A-F820B3314B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3873" r="4" b="4"/>
          <a:stretch>
            <a:fillRect/>
          </a:stretch>
        </p:blipFill>
        <p:spPr bwMode="auto">
          <a:xfrm>
            <a:off x="3180257" y="4629236"/>
            <a:ext cx="3016307" cy="2228765"/>
          </a:xfrm>
          <a:prstGeom prst="rect">
            <a:avLst/>
          </a:prstGeom>
          <a:noFill/>
          <a:extLst>
            <a:ext uri="{909E8E84-426E-40DD-AFC4-6F175D3DCCD1}">
              <a14:hiddenFill xmlns:a14="http://schemas.microsoft.com/office/drawing/2010/main">
                <a:solidFill>
                  <a:srgbClr val="FFFFFF"/>
                </a:solidFill>
              </a14:hiddenFill>
            </a:ext>
          </a:extLst>
        </p:spPr>
      </p:pic>
      <p:sp>
        <p:nvSpPr>
          <p:cNvPr id="3091" name="Content Placeholder 3090">
            <a:extLst>
              <a:ext uri="{FF2B5EF4-FFF2-40B4-BE49-F238E27FC236}">
                <a16:creationId xmlns:a16="http://schemas.microsoft.com/office/drawing/2014/main" id="{DAA612B1-6635-9DB3-BD0A-6CDE292E5B9A}"/>
              </a:ext>
            </a:extLst>
          </p:cNvPr>
          <p:cNvSpPr>
            <a:spLocks noGrp="1"/>
          </p:cNvSpPr>
          <p:nvPr>
            <p:ph idx="1"/>
          </p:nvPr>
        </p:nvSpPr>
        <p:spPr>
          <a:xfrm>
            <a:off x="6564019" y="1981200"/>
            <a:ext cx="4789763" cy="4810125"/>
          </a:xfrm>
        </p:spPr>
        <p:txBody>
          <a:bodyPr>
            <a:normAutofit lnSpcReduction="10000"/>
          </a:bodyPr>
          <a:lstStyle/>
          <a:p>
            <a:pPr marL="0" indent="0">
              <a:buNone/>
            </a:pPr>
            <a:r>
              <a:rPr lang="en-US" sz="2000" dirty="0"/>
              <a:t>Across the lifespan people who are experiencing: </a:t>
            </a:r>
          </a:p>
          <a:p>
            <a:r>
              <a:rPr lang="en-US" sz="2000" dirty="0"/>
              <a:t>Physical Disabilities</a:t>
            </a:r>
          </a:p>
          <a:p>
            <a:r>
              <a:rPr lang="en-US" sz="2000" dirty="0"/>
              <a:t>Intellectual Disabilities </a:t>
            </a:r>
          </a:p>
          <a:p>
            <a:r>
              <a:rPr lang="en-US" sz="2000" dirty="0"/>
              <a:t>Autism Spectrum Disorders </a:t>
            </a:r>
          </a:p>
          <a:p>
            <a:r>
              <a:rPr lang="en-US" sz="2000" dirty="0"/>
              <a:t>Communication Disorders</a:t>
            </a:r>
          </a:p>
          <a:p>
            <a:r>
              <a:rPr lang="en-US" sz="2000" dirty="0"/>
              <a:t>Maladjustment</a:t>
            </a:r>
          </a:p>
          <a:p>
            <a:r>
              <a:rPr lang="en-US" sz="2000" dirty="0"/>
              <a:t>Learning Disabilities </a:t>
            </a:r>
          </a:p>
          <a:p>
            <a:r>
              <a:rPr lang="en-US" sz="2000" dirty="0"/>
              <a:t>Mental health disorders</a:t>
            </a:r>
          </a:p>
          <a:p>
            <a:r>
              <a:rPr lang="en-US" sz="2000" dirty="0"/>
              <a:t>Violence / Abuse </a:t>
            </a:r>
          </a:p>
          <a:p>
            <a:r>
              <a:rPr lang="en-US" sz="2000" dirty="0"/>
              <a:t>Substance use / Addictions</a:t>
            </a:r>
          </a:p>
          <a:p>
            <a:r>
              <a:rPr lang="en-US" sz="2000" dirty="0"/>
              <a:t>Disorders related to ageing  </a:t>
            </a:r>
          </a:p>
          <a:p>
            <a:pPr marL="0" indent="0">
              <a:buNone/>
            </a:pPr>
            <a:r>
              <a:rPr lang="en-US" sz="2000" dirty="0">
                <a:hlinkClick r:id="rId7"/>
              </a:rPr>
              <a:t>Watch an Interview with an SET in French </a:t>
            </a:r>
            <a:endParaRPr lang="en-US" sz="2000" dirty="0"/>
          </a:p>
          <a:p>
            <a:pPr marL="0" indent="0">
              <a:buNone/>
            </a:pPr>
            <a:endParaRPr lang="en-US" sz="2000" dirty="0"/>
          </a:p>
        </p:txBody>
      </p:sp>
    </p:spTree>
    <p:extLst>
      <p:ext uri="{BB962C8B-B14F-4D97-AF65-F5344CB8AC3E}">
        <p14:creationId xmlns:p14="http://schemas.microsoft.com/office/powerpoint/2010/main" val="325517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640E93D9-F13F-4097-A159-E0A6CEBA8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7ADFB5AE-1186-62A9-A014-5C89F9429BB0}"/>
              </a:ext>
            </a:extLst>
          </p:cNvPr>
          <p:cNvSpPr>
            <a:spLocks noGrp="1"/>
          </p:cNvSpPr>
          <p:nvPr>
            <p:ph type="title"/>
          </p:nvPr>
        </p:nvSpPr>
        <p:spPr>
          <a:xfrm>
            <a:off x="389916" y="444464"/>
            <a:ext cx="3420305" cy="1906317"/>
          </a:xfrm>
        </p:spPr>
        <p:txBody>
          <a:bodyPr>
            <a:normAutofit/>
          </a:bodyPr>
          <a:lstStyle/>
          <a:p>
            <a:pPr algn="ctr"/>
            <a:r>
              <a:rPr lang="en-CA" sz="2000"/>
              <a:t>Agencies where an SET might work </a:t>
            </a:r>
            <a:br>
              <a:rPr lang="en-CA" sz="2000"/>
            </a:br>
            <a:r>
              <a:rPr lang="en-CA" sz="2000">
                <a:hlinkClick r:id="rId2"/>
              </a:rPr>
              <a:t>https://avenirensante.gouv.qc.ca/carrieres/technicien-en-education-specialisee#milieux</a:t>
            </a:r>
            <a:br>
              <a:rPr lang="en-CA" sz="2000"/>
            </a:br>
            <a:endParaRPr lang="en-CA" sz="2000"/>
          </a:p>
        </p:txBody>
      </p:sp>
      <p:pic>
        <p:nvPicPr>
          <p:cNvPr id="2050" name="Picture 2" descr="Vulnerable woman shares something with therapist during therapy session An empathetic female counselor listens as a vulnerable patient shares about a difficult situation. mental health support stock pictures, royalty-free photos &amp; images">
            <a:extLst>
              <a:ext uri="{FF2B5EF4-FFF2-40B4-BE49-F238E27FC236}">
                <a16:creationId xmlns:a16="http://schemas.microsoft.com/office/drawing/2014/main" id="{4D9C2C26-B65D-4B08-BB3D-FDB2D0578F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876" r="21290" b="3"/>
          <a:stretch>
            <a:fillRect/>
          </a:stretch>
        </p:blipFill>
        <p:spPr bwMode="auto">
          <a:xfrm>
            <a:off x="20" y="2768743"/>
            <a:ext cx="4278264" cy="4089258"/>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BA3D150B-ADB5-401D-8304-C7845A1095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8743"/>
            <a:ext cx="4310288"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 name="Content Placeholder 2">
            <a:extLst>
              <a:ext uri="{FF2B5EF4-FFF2-40B4-BE49-F238E27FC236}">
                <a16:creationId xmlns:a16="http://schemas.microsoft.com/office/drawing/2014/main" id="{A9894B37-6147-9AE6-07BF-227B5EAB6A36}"/>
              </a:ext>
            </a:extLst>
          </p:cNvPr>
          <p:cNvSpPr>
            <a:spLocks noGrp="1"/>
          </p:cNvSpPr>
          <p:nvPr>
            <p:ph idx="1"/>
          </p:nvPr>
        </p:nvSpPr>
        <p:spPr>
          <a:xfrm>
            <a:off x="5431646" y="678955"/>
            <a:ext cx="5586448" cy="5409743"/>
          </a:xfrm>
        </p:spPr>
        <p:txBody>
          <a:bodyPr anchor="ctr">
            <a:normAutofit/>
          </a:bodyPr>
          <a:lstStyle/>
          <a:p>
            <a:pPr marL="0" indent="0">
              <a:buNone/>
            </a:pPr>
            <a:r>
              <a:rPr lang="en-CA" sz="2000" dirty="0"/>
              <a:t>Santé Qu</a:t>
            </a:r>
            <a:r>
              <a:rPr lang="fr-CA" sz="2000" dirty="0"/>
              <a:t>é</a:t>
            </a:r>
            <a:r>
              <a:rPr lang="en-CA" sz="2000" dirty="0" err="1"/>
              <a:t>bec</a:t>
            </a:r>
            <a:r>
              <a:rPr lang="en-CA" sz="2000" dirty="0"/>
              <a:t>/</a:t>
            </a:r>
            <a:r>
              <a:rPr lang="en-CA" sz="2000" dirty="0">
                <a:hlinkClick r:id="rId4"/>
              </a:rPr>
              <a:t>CIUSSS</a:t>
            </a:r>
            <a:r>
              <a:rPr lang="en-CA" sz="2000" dirty="0"/>
              <a:t>/CISSS</a:t>
            </a:r>
          </a:p>
          <a:p>
            <a:r>
              <a:rPr lang="en-CA" sz="2000" dirty="0"/>
              <a:t>Youth protection</a:t>
            </a:r>
          </a:p>
          <a:p>
            <a:r>
              <a:rPr lang="en-CA" sz="2000" dirty="0"/>
              <a:t>CHSLD</a:t>
            </a:r>
          </a:p>
          <a:p>
            <a:r>
              <a:rPr lang="en-CA" sz="2000" dirty="0"/>
              <a:t>CRDI</a:t>
            </a:r>
          </a:p>
          <a:p>
            <a:r>
              <a:rPr lang="en-CA" sz="2000" dirty="0"/>
              <a:t>CLSC</a:t>
            </a:r>
          </a:p>
          <a:p>
            <a:r>
              <a:rPr lang="en-CA" sz="2000" dirty="0"/>
              <a:t>Physical rehabilitation</a:t>
            </a:r>
          </a:p>
          <a:p>
            <a:r>
              <a:rPr lang="en-CA" sz="2000" dirty="0"/>
              <a:t>Drug rehabilitation </a:t>
            </a:r>
          </a:p>
          <a:p>
            <a:r>
              <a:rPr lang="en-CA" sz="2000" dirty="0"/>
              <a:t>Hospitals (psychiatry, development, physical disabilities, health)</a:t>
            </a:r>
          </a:p>
          <a:p>
            <a:r>
              <a:rPr lang="en-CA" sz="2000" dirty="0"/>
              <a:t>Community organizations</a:t>
            </a:r>
          </a:p>
          <a:p>
            <a:r>
              <a:rPr lang="en-CA" sz="2000" dirty="0"/>
              <a:t>Daycares</a:t>
            </a:r>
          </a:p>
          <a:p>
            <a:r>
              <a:rPr lang="en-CA" sz="2000" dirty="0"/>
              <a:t>Schools (private, public, specialized, alternative)</a:t>
            </a:r>
          </a:p>
          <a:p>
            <a:r>
              <a:rPr lang="en-CA" sz="2000" dirty="0"/>
              <a:t>Privately</a:t>
            </a:r>
          </a:p>
        </p:txBody>
      </p:sp>
      <p:sp>
        <p:nvSpPr>
          <p:cNvPr id="2059" name="Rectangle 2058">
            <a:extLst>
              <a:ext uri="{FF2B5EF4-FFF2-40B4-BE49-F238E27FC236}">
                <a16:creationId xmlns:a16="http://schemas.microsoft.com/office/drawing/2014/main" id="{ACD3AB31-A71C-4414-BA05-CF667CBA3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5909"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Tree>
    <p:extLst>
      <p:ext uri="{BB962C8B-B14F-4D97-AF65-F5344CB8AC3E}">
        <p14:creationId xmlns:p14="http://schemas.microsoft.com/office/powerpoint/2010/main" val="3719764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4" descr="A screenshot of a cell phone&#10;&#10;Description generated with high confidence">
            <a:extLst>
              <a:ext uri="{FF2B5EF4-FFF2-40B4-BE49-F238E27FC236}">
                <a16:creationId xmlns:a16="http://schemas.microsoft.com/office/drawing/2014/main" id="{DDEE2C6D-D60C-6D19-764B-ACF1A2D7CA5F}"/>
              </a:ext>
            </a:extLst>
          </p:cNvPr>
          <p:cNvPicPr>
            <a:picLocks noChangeAspect="1"/>
          </p:cNvPicPr>
          <p:nvPr/>
        </p:nvPicPr>
        <p:blipFill>
          <a:blip r:embed="rId2"/>
          <a:srcRect l="4176" t="8712" r="4176" b="10890"/>
          <a:stretch>
            <a:fillRect/>
          </a:stretch>
        </p:blipFill>
        <p:spPr>
          <a:xfrm>
            <a:off x="1733550" y="238125"/>
            <a:ext cx="8572500" cy="6032045"/>
          </a:xfrm>
          <a:prstGeom prst="rect">
            <a:avLst/>
          </a:prstGeom>
        </p:spPr>
      </p:pic>
    </p:spTree>
    <p:extLst>
      <p:ext uri="{BB962C8B-B14F-4D97-AF65-F5344CB8AC3E}">
        <p14:creationId xmlns:p14="http://schemas.microsoft.com/office/powerpoint/2010/main" val="4112723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09B9C3-9303-DB57-3562-366E90804871}"/>
              </a:ext>
            </a:extLst>
          </p:cNvPr>
          <p:cNvSpPr>
            <a:spLocks noGrp="1"/>
          </p:cNvSpPr>
          <p:nvPr>
            <p:ph type="title"/>
          </p:nvPr>
        </p:nvSpPr>
        <p:spPr>
          <a:xfrm>
            <a:off x="572493" y="238539"/>
            <a:ext cx="11047013" cy="924273"/>
          </a:xfrm>
        </p:spPr>
        <p:txBody>
          <a:bodyPr anchor="b">
            <a:normAutofit/>
          </a:bodyPr>
          <a:lstStyle/>
          <a:p>
            <a:r>
              <a:rPr lang="en-CA" sz="5400" dirty="0"/>
              <a:t>CIUSSS / CISSS &amp; Sant</a:t>
            </a:r>
            <a:r>
              <a:rPr lang="fr-CA" sz="5400" dirty="0"/>
              <a:t>é</a:t>
            </a:r>
            <a:r>
              <a:rPr lang="en-CA" sz="5400" dirty="0"/>
              <a:t> Qu</a:t>
            </a:r>
            <a:r>
              <a:rPr lang="fr-CA" sz="5400" dirty="0"/>
              <a:t>é</a:t>
            </a:r>
            <a:r>
              <a:rPr lang="en-CA" sz="5400" dirty="0" err="1"/>
              <a:t>bec</a:t>
            </a:r>
            <a:r>
              <a:rPr lang="en-CA" sz="5400" dirty="0"/>
              <a:t> </a:t>
            </a:r>
          </a:p>
        </p:txBody>
      </p:sp>
      <p:sp>
        <p:nvSpPr>
          <p:cNvPr id="3081"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6C0C7966-E4B7-4510-A60F-AF2AB0EB39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6882" r="12087" b="2"/>
          <a:stretch>
            <a:fillRect/>
          </a:stretch>
        </p:blipFill>
        <p:spPr bwMode="auto">
          <a:xfrm>
            <a:off x="572491" y="1085089"/>
            <a:ext cx="6923683" cy="5602985"/>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2C22E51-0914-8A38-D33F-BFE22F21CEE5}"/>
              </a:ext>
            </a:extLst>
          </p:cNvPr>
          <p:cNvSpPr>
            <a:spLocks noGrp="1"/>
          </p:cNvSpPr>
          <p:nvPr>
            <p:ph idx="1"/>
          </p:nvPr>
        </p:nvSpPr>
        <p:spPr>
          <a:xfrm>
            <a:off x="7419975" y="2071316"/>
            <a:ext cx="4199532" cy="4114800"/>
          </a:xfrm>
        </p:spPr>
        <p:txBody>
          <a:bodyPr anchor="t">
            <a:normAutofit/>
          </a:bodyPr>
          <a:lstStyle/>
          <a:p>
            <a:r>
              <a:rPr lang="en-CA" sz="2000" dirty="0">
                <a:hlinkClick r:id="rId3"/>
              </a:rPr>
              <a:t>https://www.quebec.ca/en/health/health-system-and-services/service-organization/cisss-and-ciusss</a:t>
            </a:r>
            <a:endParaRPr lang="en-CA" sz="2000" dirty="0"/>
          </a:p>
          <a:p>
            <a:endParaRPr lang="en-CA" sz="2000" dirty="0"/>
          </a:p>
          <a:p>
            <a:pPr marL="0" indent="0" algn="ctr">
              <a:buNone/>
            </a:pPr>
            <a:r>
              <a:rPr lang="en-CA" sz="2000" dirty="0">
                <a:hlinkClick r:id="rId4"/>
              </a:rPr>
              <a:t>What is a CLSC</a:t>
            </a:r>
            <a:endParaRPr lang="en-CA" sz="2000" dirty="0"/>
          </a:p>
          <a:p>
            <a:pPr marL="0" indent="0" algn="ctr">
              <a:buNone/>
            </a:pPr>
            <a:endParaRPr lang="en-CA" sz="2000" dirty="0"/>
          </a:p>
          <a:p>
            <a:pPr marL="0" indent="0" algn="ctr">
              <a:buNone/>
            </a:pPr>
            <a:r>
              <a:rPr lang="en-CA" sz="2000" dirty="0">
                <a:hlinkClick r:id="rId5"/>
              </a:rPr>
              <a:t>What is a CHSLD</a:t>
            </a:r>
            <a:r>
              <a:rPr lang="en-CA" sz="2000" dirty="0"/>
              <a:t>  </a:t>
            </a:r>
          </a:p>
          <a:p>
            <a:pPr marL="0" indent="0" algn="ctr">
              <a:buNone/>
            </a:pPr>
            <a:endParaRPr lang="en-CA" sz="2000" dirty="0"/>
          </a:p>
          <a:p>
            <a:pPr marL="0" indent="0" algn="ctr">
              <a:buNone/>
            </a:pPr>
            <a:r>
              <a:rPr lang="en-CA" sz="2000" dirty="0">
                <a:hlinkClick r:id="rId6"/>
              </a:rPr>
              <a:t>What is a CRDI</a:t>
            </a:r>
            <a:endParaRPr lang="en-CA" sz="2000" dirty="0"/>
          </a:p>
          <a:p>
            <a:endParaRPr lang="en-CA" sz="2000" dirty="0"/>
          </a:p>
        </p:txBody>
      </p:sp>
    </p:spTree>
    <p:extLst>
      <p:ext uri="{BB962C8B-B14F-4D97-AF65-F5344CB8AC3E}">
        <p14:creationId xmlns:p14="http://schemas.microsoft.com/office/powerpoint/2010/main" val="2533842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1F23CD-F88B-42F3-BB93-B4E6FFF1A29A}"/>
              </a:ext>
            </a:extLst>
          </p:cNvPr>
          <p:cNvSpPr>
            <a:spLocks noGrp="1"/>
          </p:cNvSpPr>
          <p:nvPr>
            <p:ph type="title"/>
          </p:nvPr>
        </p:nvSpPr>
        <p:spPr>
          <a:xfrm>
            <a:off x="645065" y="1463040"/>
            <a:ext cx="3796306" cy="2690949"/>
          </a:xfrm>
        </p:spPr>
        <p:txBody>
          <a:bodyPr anchor="t">
            <a:normAutofit/>
          </a:bodyPr>
          <a:lstStyle/>
          <a:p>
            <a:r>
              <a:rPr lang="en-US" dirty="0"/>
              <a:t>Which CIUSSS/ CISSS covers your area?</a:t>
            </a:r>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E4B87AF-9CD5-4AE2-A530-56679E60618D}"/>
              </a:ext>
            </a:extLst>
          </p:cNvPr>
          <p:cNvSpPr>
            <a:spLocks noGrp="1"/>
          </p:cNvSpPr>
          <p:nvPr>
            <p:ph idx="1"/>
          </p:nvPr>
        </p:nvSpPr>
        <p:spPr>
          <a:xfrm>
            <a:off x="5656218" y="1463039"/>
            <a:ext cx="5542387" cy="4300447"/>
          </a:xfrm>
        </p:spPr>
        <p:txBody>
          <a:bodyPr anchor="t">
            <a:normAutofit/>
          </a:bodyPr>
          <a:lstStyle/>
          <a:p>
            <a:r>
              <a:rPr lang="en-CA" sz="2200">
                <a:hlinkClick r:id="rId2"/>
              </a:rPr>
              <a:t>Finding Your Integrated Health and Social Services Centre (CISSS) or Your Integrated University Health and Social Services Centre (CIUSSS) - Répertoire des ressources en santé et services sociaux</a:t>
            </a:r>
            <a:endParaRPr lang="en-CA" sz="2200"/>
          </a:p>
          <a:p>
            <a:endParaRPr lang="en-US" sz="2200"/>
          </a:p>
        </p:txBody>
      </p:sp>
    </p:spTree>
    <p:extLst>
      <p:ext uri="{BB962C8B-B14F-4D97-AF65-F5344CB8AC3E}">
        <p14:creationId xmlns:p14="http://schemas.microsoft.com/office/powerpoint/2010/main" val="650185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193100-A3B3-4944-BFA4-C185D22A8F2C}"/>
              </a:ext>
            </a:extLst>
          </p:cNvPr>
          <p:cNvSpPr>
            <a:spLocks noGrp="1"/>
          </p:cNvSpPr>
          <p:nvPr>
            <p:ph type="ctrTitle"/>
          </p:nvPr>
        </p:nvSpPr>
        <p:spPr>
          <a:xfrm>
            <a:off x="1524000" y="1293338"/>
            <a:ext cx="9144000" cy="3274592"/>
          </a:xfrm>
        </p:spPr>
        <p:txBody>
          <a:bodyPr anchor="ctr">
            <a:normAutofit/>
          </a:bodyPr>
          <a:lstStyle/>
          <a:p>
            <a:r>
              <a:rPr lang="en-CA" sz="3400"/>
              <a:t>Do you know the mandate of the organization you work for? </a:t>
            </a:r>
            <a:br>
              <a:rPr lang="en-CA" sz="3400"/>
            </a:br>
            <a:r>
              <a:rPr lang="en-CA" sz="3400"/>
              <a:t>Do you know the mission statement of the organization you work for? </a:t>
            </a:r>
            <a:br>
              <a:rPr lang="en-CA" sz="3400"/>
            </a:br>
            <a:br>
              <a:rPr lang="en-CA" sz="3400"/>
            </a:br>
            <a:endParaRPr lang="en-CA" sz="3400"/>
          </a:p>
        </p:txBody>
      </p:sp>
      <p:sp>
        <p:nvSpPr>
          <p:cNvPr id="3" name="Subtitle 2">
            <a:extLst>
              <a:ext uri="{FF2B5EF4-FFF2-40B4-BE49-F238E27FC236}">
                <a16:creationId xmlns:a16="http://schemas.microsoft.com/office/drawing/2014/main" id="{07C82849-5B91-457D-BE2B-E7C4A17D5565}"/>
              </a:ext>
            </a:extLst>
          </p:cNvPr>
          <p:cNvSpPr>
            <a:spLocks noGrp="1"/>
          </p:cNvSpPr>
          <p:nvPr>
            <p:ph type="subTitle" idx="1"/>
          </p:nvPr>
        </p:nvSpPr>
        <p:spPr>
          <a:xfrm>
            <a:off x="1524000" y="5514052"/>
            <a:ext cx="9144000" cy="651910"/>
          </a:xfrm>
        </p:spPr>
        <p:txBody>
          <a:bodyPr anchor="ctr">
            <a:normAutofit/>
          </a:bodyPr>
          <a:lstStyle/>
          <a:p>
            <a:r>
              <a:rPr lang="en-CA" sz="2000"/>
              <a:t>Research the mandate and/or mission statement of the organization you work for </a:t>
            </a:r>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9673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FC6D9-A533-46CB-A4F5-08B06F1825DD}"/>
              </a:ext>
            </a:extLst>
          </p:cNvPr>
          <p:cNvSpPr>
            <a:spLocks noGrp="1"/>
          </p:cNvSpPr>
          <p:nvPr>
            <p:ph type="title"/>
          </p:nvPr>
        </p:nvSpPr>
        <p:spPr>
          <a:xfrm>
            <a:off x="2190750" y="685800"/>
            <a:ext cx="9007474" cy="2809875"/>
          </a:xfrm>
        </p:spPr>
        <p:txBody>
          <a:bodyPr>
            <a:normAutofit/>
          </a:bodyPr>
          <a:lstStyle/>
          <a:p>
            <a:pPr algn="l"/>
            <a:r>
              <a:rPr lang="en-CA" sz="2200" b="1" dirty="0"/>
              <a:t>The mission of Batshaw Youth and Family Centres (Batshaw Centres), established under the Act Respecting Health Services and Social Services, is summarized as follows:</a:t>
            </a:r>
            <a:br>
              <a:rPr lang="en-CA" sz="2200" b="1" dirty="0"/>
            </a:br>
            <a:r>
              <a:rPr lang="en-CA" sz="2200" b="1" dirty="0"/>
              <a:t> to provide psychosocial, rehabilitation and social integration services;</a:t>
            </a:r>
            <a:br>
              <a:rPr lang="en-CA" sz="2200" b="1" dirty="0"/>
            </a:br>
            <a:r>
              <a:rPr lang="en-CA" sz="2200" b="1" dirty="0"/>
              <a:t> to ensure the provision of services related to child placement,</a:t>
            </a:r>
            <a:br>
              <a:rPr lang="en-CA" sz="2200" b="1" dirty="0"/>
            </a:br>
            <a:r>
              <a:rPr lang="en-CA" sz="2200" b="1" dirty="0"/>
              <a:t> adoption, adoption disclosure, reunification, expertise to the Superior              Court and mediation.</a:t>
            </a:r>
            <a:endParaRPr lang="en-CA" dirty="0"/>
          </a:p>
        </p:txBody>
      </p:sp>
      <p:sp>
        <p:nvSpPr>
          <p:cNvPr id="3" name="Text Placeholder 2">
            <a:extLst>
              <a:ext uri="{FF2B5EF4-FFF2-40B4-BE49-F238E27FC236}">
                <a16:creationId xmlns:a16="http://schemas.microsoft.com/office/drawing/2014/main" id="{279A06FB-741E-4C65-9A04-B5E199C85081}"/>
              </a:ext>
            </a:extLst>
          </p:cNvPr>
          <p:cNvSpPr>
            <a:spLocks noGrp="1"/>
          </p:cNvSpPr>
          <p:nvPr>
            <p:ph type="body" sz="quarter" idx="13"/>
          </p:nvPr>
        </p:nvSpPr>
        <p:spPr>
          <a:xfrm>
            <a:off x="2046286" y="4076699"/>
            <a:ext cx="8532815" cy="381000"/>
          </a:xfrm>
        </p:spPr>
        <p:txBody>
          <a:bodyPr/>
          <a:lstStyle/>
          <a:p>
            <a:pPr algn="ctr"/>
            <a:r>
              <a:rPr lang="en-CA" dirty="0" err="1"/>
              <a:t>Batshaw</a:t>
            </a:r>
            <a:r>
              <a:rPr lang="en-CA" dirty="0"/>
              <a:t> Youth and Family Centres </a:t>
            </a:r>
          </a:p>
        </p:txBody>
      </p:sp>
      <p:sp>
        <p:nvSpPr>
          <p:cNvPr id="4" name="Text Placeholder 3">
            <a:extLst>
              <a:ext uri="{FF2B5EF4-FFF2-40B4-BE49-F238E27FC236}">
                <a16:creationId xmlns:a16="http://schemas.microsoft.com/office/drawing/2014/main" id="{10778AE2-B522-4CA8-9F0C-ED5C4859C6FF}"/>
              </a:ext>
            </a:extLst>
          </p:cNvPr>
          <p:cNvSpPr>
            <a:spLocks noGrp="1"/>
          </p:cNvSpPr>
          <p:nvPr>
            <p:ph type="body" idx="1"/>
          </p:nvPr>
        </p:nvSpPr>
        <p:spPr/>
        <p:txBody>
          <a:bodyPr/>
          <a:lstStyle/>
          <a:p>
            <a:r>
              <a:rPr lang="en-CA" sz="2800" b="1" dirty="0"/>
              <a:t>Mission Statement of </a:t>
            </a:r>
            <a:r>
              <a:rPr lang="en-CA" sz="2800" b="1" dirty="0" err="1"/>
              <a:t>Batshaw</a:t>
            </a:r>
            <a:r>
              <a:rPr lang="en-CA" sz="2800" b="1" dirty="0"/>
              <a:t> Youth and Family Centres </a:t>
            </a:r>
          </a:p>
          <a:p>
            <a:endParaRPr lang="en-CA" dirty="0"/>
          </a:p>
        </p:txBody>
      </p:sp>
    </p:spTree>
    <p:extLst>
      <p:ext uri="{BB962C8B-B14F-4D97-AF65-F5344CB8AC3E}">
        <p14:creationId xmlns:p14="http://schemas.microsoft.com/office/powerpoint/2010/main" val="109879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350CA-AE4E-4392-9845-812E574AC10F}"/>
              </a:ext>
            </a:extLst>
          </p:cNvPr>
          <p:cNvSpPr>
            <a:spLocks noGrp="1"/>
          </p:cNvSpPr>
          <p:nvPr>
            <p:ph type="title"/>
          </p:nvPr>
        </p:nvSpPr>
        <p:spPr>
          <a:xfrm>
            <a:off x="1484311" y="185739"/>
            <a:ext cx="10018713" cy="1071562"/>
          </a:xfrm>
        </p:spPr>
        <p:txBody>
          <a:bodyPr/>
          <a:lstStyle/>
          <a:p>
            <a:r>
              <a:rPr lang="en-US" dirty="0"/>
              <a:t>Other Resource Repertories </a:t>
            </a:r>
          </a:p>
        </p:txBody>
      </p:sp>
      <p:sp>
        <p:nvSpPr>
          <p:cNvPr id="3" name="Content Placeholder 2">
            <a:extLst>
              <a:ext uri="{FF2B5EF4-FFF2-40B4-BE49-F238E27FC236}">
                <a16:creationId xmlns:a16="http://schemas.microsoft.com/office/drawing/2014/main" id="{484927AA-9DB9-43E9-8E30-C8F8335DE8D9}"/>
              </a:ext>
            </a:extLst>
          </p:cNvPr>
          <p:cNvSpPr>
            <a:spLocks noGrp="1"/>
          </p:cNvSpPr>
          <p:nvPr>
            <p:ph sz="half" idx="1"/>
          </p:nvPr>
        </p:nvSpPr>
        <p:spPr>
          <a:xfrm>
            <a:off x="1360487" y="1281115"/>
            <a:ext cx="4895055" cy="4233862"/>
          </a:xfrm>
        </p:spPr>
        <p:txBody>
          <a:bodyPr>
            <a:normAutofit fontScale="70000" lnSpcReduction="20000"/>
          </a:bodyPr>
          <a:lstStyle/>
          <a:p>
            <a:r>
              <a:rPr lang="en-US" dirty="0"/>
              <a:t>One of the most comprehensive resource repertoires: 2-1-1 </a:t>
            </a:r>
            <a:r>
              <a:rPr lang="en-US" dirty="0">
                <a:hlinkClick r:id="rId3"/>
              </a:rPr>
              <a:t>www.211qc.ca</a:t>
            </a:r>
            <a:endParaRPr lang="en-US" dirty="0"/>
          </a:p>
          <a:p>
            <a:r>
              <a:rPr lang="en-US" dirty="0"/>
              <a:t>Resources for Substance Abuse/Dependence:</a:t>
            </a:r>
          </a:p>
          <a:p>
            <a:pPr marL="457200" lvl="1" indent="0">
              <a:buNone/>
            </a:pPr>
            <a:r>
              <a:rPr lang="en-US" dirty="0">
                <a:hlinkClick r:id="rId4"/>
              </a:rPr>
              <a:t>http://www.msss.gouv.qc.ca/repertoires/dependances/</a:t>
            </a:r>
            <a:endParaRPr lang="en-US" dirty="0"/>
          </a:p>
          <a:p>
            <a:r>
              <a:rPr lang="en-US" dirty="0"/>
              <a:t>Centre de R</a:t>
            </a:r>
            <a:r>
              <a:rPr lang="fr-CA" dirty="0"/>
              <a:t>éférence du Grand Montréal:  	</a:t>
            </a:r>
            <a:r>
              <a:rPr lang="fr-CA" dirty="0">
                <a:hlinkClick r:id="rId5"/>
              </a:rPr>
              <a:t>http://www.info-reference.qc.ca/www/Home.php?locale=fr-CA</a:t>
            </a:r>
            <a:endParaRPr lang="fr-CA" dirty="0"/>
          </a:p>
          <a:p>
            <a:r>
              <a:rPr lang="fr-CA" dirty="0"/>
              <a:t>Répertoire des organismes d’</a:t>
            </a:r>
            <a:r>
              <a:rPr lang="en-US" dirty="0"/>
              <a:t>aide </a:t>
            </a:r>
            <a:r>
              <a:rPr lang="fr-CA" dirty="0"/>
              <a:t>à la personne pour Longueuil, Greenfield Park, St. Hubert:  </a:t>
            </a:r>
            <a:r>
              <a:rPr lang="fr-CA" dirty="0">
                <a:hlinkClick r:id="rId6"/>
              </a:rPr>
              <a:t>https://www.longueuil.quebec/sites/longueuil/files/publications/repertoire_aide_personne_longueuil_aout_2017_2.pdf</a:t>
            </a:r>
            <a:endParaRPr lang="fr-CA" dirty="0"/>
          </a:p>
          <a:p>
            <a:pPr marL="0" indent="0">
              <a:buNone/>
            </a:pPr>
            <a:endParaRPr lang="en-US" dirty="0"/>
          </a:p>
        </p:txBody>
      </p:sp>
      <p:sp>
        <p:nvSpPr>
          <p:cNvPr id="4" name="Content Placeholder 3">
            <a:extLst>
              <a:ext uri="{FF2B5EF4-FFF2-40B4-BE49-F238E27FC236}">
                <a16:creationId xmlns:a16="http://schemas.microsoft.com/office/drawing/2014/main" id="{0F0EA008-42C1-4DDE-8A20-39C64128ED83}"/>
              </a:ext>
            </a:extLst>
          </p:cNvPr>
          <p:cNvSpPr>
            <a:spLocks noGrp="1"/>
          </p:cNvSpPr>
          <p:nvPr>
            <p:ph sz="half" idx="2"/>
          </p:nvPr>
        </p:nvSpPr>
        <p:spPr>
          <a:xfrm>
            <a:off x="6607967" y="1557339"/>
            <a:ext cx="4895056" cy="4233861"/>
          </a:xfrm>
        </p:spPr>
        <p:txBody>
          <a:bodyPr>
            <a:normAutofit fontScale="70000" lnSpcReduction="20000"/>
          </a:bodyPr>
          <a:lstStyle/>
          <a:p>
            <a:r>
              <a:rPr lang="fr-CA" dirty="0"/>
              <a:t>Répertoire Communautaire – Ville de Montréal: </a:t>
            </a:r>
            <a:r>
              <a:rPr lang="fr-CA" dirty="0">
                <a:hlinkClick r:id="rId7"/>
              </a:rPr>
              <a:t>http://ville.montreal.qc.ca/portal/page?_pageid=5798,39689589&amp;_dad=portal&amp;_schema=PORTAL</a:t>
            </a:r>
            <a:endParaRPr lang="fr-CA" dirty="0"/>
          </a:p>
          <a:p>
            <a:r>
              <a:rPr lang="fr-CA" dirty="0"/>
              <a:t>Portail Santé Mieux-Être Québec: </a:t>
            </a:r>
            <a:r>
              <a:rPr lang="fr-CA" dirty="0">
                <a:hlinkClick r:id="rId8"/>
              </a:rPr>
              <a:t>http://sante.gouv.qc.ca/repertoire-ressources/</a:t>
            </a:r>
            <a:endParaRPr lang="fr-CA" dirty="0"/>
          </a:p>
          <a:p>
            <a:r>
              <a:rPr lang="fr-CA" dirty="0"/>
              <a:t>Répertoire des Ressources Multicatégories (for </a:t>
            </a:r>
            <a:r>
              <a:rPr lang="fr-CA" dirty="0" err="1"/>
              <a:t>physical</a:t>
            </a:r>
            <a:r>
              <a:rPr lang="fr-CA" dirty="0"/>
              <a:t> </a:t>
            </a:r>
            <a:r>
              <a:rPr lang="fr-CA" dirty="0" err="1"/>
              <a:t>impairments</a:t>
            </a:r>
            <a:r>
              <a:rPr lang="fr-CA" dirty="0"/>
              <a:t>): </a:t>
            </a:r>
            <a:r>
              <a:rPr lang="fr-CA" dirty="0">
                <a:hlinkClick r:id="rId9"/>
              </a:rPr>
              <a:t>http://luciebruneau.qc.ca/fr/repertoire/ressources_multicategorie/</a:t>
            </a:r>
            <a:endParaRPr lang="fr-CA" dirty="0"/>
          </a:p>
          <a:p>
            <a:pPr marL="0" indent="0">
              <a:buNone/>
            </a:pPr>
            <a:endParaRPr lang="en-US" dirty="0"/>
          </a:p>
        </p:txBody>
      </p:sp>
      <p:sp>
        <p:nvSpPr>
          <p:cNvPr id="5" name="TextBox 4">
            <a:extLst>
              <a:ext uri="{FF2B5EF4-FFF2-40B4-BE49-F238E27FC236}">
                <a16:creationId xmlns:a16="http://schemas.microsoft.com/office/drawing/2014/main" id="{780FC236-7FCC-41ED-BC87-45CCB60DAB89}"/>
              </a:ext>
            </a:extLst>
          </p:cNvPr>
          <p:cNvSpPr txBox="1"/>
          <p:nvPr/>
        </p:nvSpPr>
        <p:spPr>
          <a:xfrm>
            <a:off x="1800225" y="5657850"/>
            <a:ext cx="9229725" cy="646331"/>
          </a:xfrm>
          <a:prstGeom prst="rect">
            <a:avLst/>
          </a:prstGeom>
          <a:noFill/>
        </p:spPr>
        <p:txBody>
          <a:bodyPr wrap="square" rtlCol="0">
            <a:spAutoFit/>
          </a:bodyPr>
          <a:lstStyle/>
          <a:p>
            <a:r>
              <a:rPr lang="fr-CA" dirty="0"/>
              <a:t>Are </a:t>
            </a:r>
            <a:r>
              <a:rPr lang="fr-CA" dirty="0" err="1"/>
              <a:t>there</a:t>
            </a:r>
            <a:r>
              <a:rPr lang="fr-CA" dirty="0"/>
              <a:t> </a:t>
            </a:r>
            <a:r>
              <a:rPr lang="fr-CA" dirty="0" err="1"/>
              <a:t>other</a:t>
            </a:r>
            <a:r>
              <a:rPr lang="fr-CA" dirty="0"/>
              <a:t> </a:t>
            </a:r>
            <a:r>
              <a:rPr lang="fr-CA" dirty="0" err="1"/>
              <a:t>resource</a:t>
            </a:r>
            <a:r>
              <a:rPr lang="fr-CA" dirty="0"/>
              <a:t> </a:t>
            </a:r>
            <a:r>
              <a:rPr lang="fr-CA" dirty="0" err="1"/>
              <a:t>repertories</a:t>
            </a:r>
            <a:r>
              <a:rPr lang="fr-CA" dirty="0"/>
              <a:t> </a:t>
            </a:r>
            <a:r>
              <a:rPr lang="fr-CA" dirty="0" err="1"/>
              <a:t>that</a:t>
            </a:r>
            <a:r>
              <a:rPr lang="fr-CA" dirty="0"/>
              <a:t> </a:t>
            </a:r>
            <a:r>
              <a:rPr lang="fr-CA" dirty="0" err="1"/>
              <a:t>you</a:t>
            </a:r>
            <a:r>
              <a:rPr lang="fr-CA" dirty="0"/>
              <a:t> know of</a:t>
            </a:r>
            <a:r>
              <a:rPr lang="en-US" dirty="0"/>
              <a:t>? You can share these with your fellow RAC candidates on the forum. </a:t>
            </a:r>
          </a:p>
        </p:txBody>
      </p:sp>
    </p:spTree>
    <p:extLst>
      <p:ext uri="{BB962C8B-B14F-4D97-AF65-F5344CB8AC3E}">
        <p14:creationId xmlns:p14="http://schemas.microsoft.com/office/powerpoint/2010/main" val="982468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4" name="Rectangle 2063">
            <a:extLst>
              <a:ext uri="{FF2B5EF4-FFF2-40B4-BE49-F238E27FC236}">
                <a16:creationId xmlns:a16="http://schemas.microsoft.com/office/drawing/2014/main" id="{FFB60E8C-7224-44A4-87A0-46A1711DD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1CCA1F-B5AF-2956-AC62-E9EAB269F89B}"/>
              </a:ext>
            </a:extLst>
          </p:cNvPr>
          <p:cNvSpPr>
            <a:spLocks noGrp="1"/>
          </p:cNvSpPr>
          <p:nvPr>
            <p:ph type="title"/>
          </p:nvPr>
        </p:nvSpPr>
        <p:spPr>
          <a:xfrm>
            <a:off x="795528" y="386930"/>
            <a:ext cx="10141799" cy="1300554"/>
          </a:xfrm>
        </p:spPr>
        <p:txBody>
          <a:bodyPr anchor="b">
            <a:normAutofit/>
          </a:bodyPr>
          <a:lstStyle/>
          <a:p>
            <a:r>
              <a:rPr lang="en-CA" sz="4800"/>
              <a:t>Mandate of the SET </a:t>
            </a:r>
          </a:p>
        </p:txBody>
      </p:sp>
      <p:sp>
        <p:nvSpPr>
          <p:cNvPr id="2066" name="Rectangle 2065">
            <a:extLst>
              <a:ext uri="{FF2B5EF4-FFF2-40B4-BE49-F238E27FC236}">
                <a16:creationId xmlns:a16="http://schemas.microsoft.com/office/drawing/2014/main" id="{5DA32751-37A2-45C0-BE94-63D375E270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8" name="Rectangle 2067">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Logo Association des éducatrices et éducateurs spécialisés du Québec">
            <a:extLst>
              <a:ext uri="{FF2B5EF4-FFF2-40B4-BE49-F238E27FC236}">
                <a16:creationId xmlns:a16="http://schemas.microsoft.com/office/drawing/2014/main" id="{3B42D62D-A84E-BF7D-BAFA-76DB2E32B9B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5295" y="2946197"/>
            <a:ext cx="5150277" cy="287127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954D287-5B80-7811-C687-420D6EB04870}"/>
              </a:ext>
            </a:extLst>
          </p:cNvPr>
          <p:cNvSpPr>
            <a:spLocks noGrp="1"/>
          </p:cNvSpPr>
          <p:nvPr>
            <p:ph idx="1"/>
          </p:nvPr>
        </p:nvSpPr>
        <p:spPr>
          <a:xfrm>
            <a:off x="6406429" y="2599509"/>
            <a:ext cx="4530898" cy="3639450"/>
          </a:xfrm>
        </p:spPr>
        <p:txBody>
          <a:bodyPr anchor="ctr">
            <a:normAutofit/>
          </a:bodyPr>
          <a:lstStyle/>
          <a:p>
            <a:r>
              <a:rPr lang="en-US" sz="1700"/>
              <a:t>Observe and evaluate the needs, abilities, lifestyle habits and behaviours of people with psychosocial adjustment difficulties.</a:t>
            </a:r>
          </a:p>
          <a:p>
            <a:r>
              <a:rPr lang="en-US" sz="1700"/>
              <a:t>Screening, assessment, detection and evaluation of undiagnosed disorders.</a:t>
            </a:r>
          </a:p>
          <a:p>
            <a:r>
              <a:rPr lang="en-US" sz="1700"/>
              <a:t>Assess the suicidal risk and degree of risk presented by a person in a crisis situation.</a:t>
            </a:r>
          </a:p>
          <a:p>
            <a:endParaRPr lang="en-US" sz="1700"/>
          </a:p>
          <a:p>
            <a:r>
              <a:rPr lang="en-US" sz="1700"/>
              <a:t>Create/ implements intervention plans in relation to the person’s social integration</a:t>
            </a:r>
            <a:endParaRPr lang="en-CA" sz="1700"/>
          </a:p>
        </p:txBody>
      </p:sp>
      <p:sp>
        <p:nvSpPr>
          <p:cNvPr id="2070" name="Rectangle 2069">
            <a:extLst>
              <a:ext uri="{FF2B5EF4-FFF2-40B4-BE49-F238E27FC236}">
                <a16:creationId xmlns:a16="http://schemas.microsoft.com/office/drawing/2014/main" id="{5A55FBCD-CD42-40F5-8A1B-3203F9CAE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5703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B3F1A4-9B4A-75D3-6AFB-A447029D6039}"/>
              </a:ext>
            </a:extLst>
          </p:cNvPr>
          <p:cNvSpPr>
            <a:spLocks noGrp="1"/>
          </p:cNvSpPr>
          <p:nvPr>
            <p:ph type="title"/>
          </p:nvPr>
        </p:nvSpPr>
        <p:spPr>
          <a:xfrm>
            <a:off x="589560" y="856180"/>
            <a:ext cx="4560584" cy="1128068"/>
          </a:xfrm>
        </p:spPr>
        <p:txBody>
          <a:bodyPr anchor="ctr">
            <a:normAutofit/>
          </a:bodyPr>
          <a:lstStyle/>
          <a:p>
            <a:r>
              <a:rPr lang="en-CA" sz="3700"/>
              <a:t>Interdisciplinary team </a:t>
            </a:r>
          </a:p>
        </p:txBody>
      </p:sp>
      <p:grpSp>
        <p:nvGrpSpPr>
          <p:cNvPr id="2057" name="Group 2056">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058" name="Rectangle 2057">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61" name="Rectangle 2060">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DA03C3D-0825-8CD1-082D-339DD77F12BC}"/>
              </a:ext>
            </a:extLst>
          </p:cNvPr>
          <p:cNvSpPr>
            <a:spLocks noGrp="1"/>
          </p:cNvSpPr>
          <p:nvPr>
            <p:ph idx="1"/>
          </p:nvPr>
        </p:nvSpPr>
        <p:spPr>
          <a:xfrm>
            <a:off x="590719" y="2330505"/>
            <a:ext cx="4559425" cy="3979585"/>
          </a:xfrm>
        </p:spPr>
        <p:txBody>
          <a:bodyPr anchor="ctr">
            <a:normAutofit/>
          </a:bodyPr>
          <a:lstStyle/>
          <a:p>
            <a:r>
              <a:rPr lang="en-US" sz="2000" b="0" i="0" dirty="0">
                <a:effectLst/>
                <a:latin typeface="Indeed Sans"/>
              </a:rPr>
              <a:t>‘an interdisciplinary team consists of health professionals from diverse fields who work together to treat patients with different physical and psychological needs. These specialists work collaboratively with each other, the patient, and their family members to evaluate, diagnose, intervene, set goals, and develop a care plan for the individual’ (Indeed.com)</a:t>
            </a:r>
          </a:p>
          <a:p>
            <a:endParaRPr lang="en-US" sz="2000" dirty="0">
              <a:latin typeface="Indeed Sans"/>
            </a:endParaRPr>
          </a:p>
          <a:p>
            <a:pPr marL="0" indent="0">
              <a:buNone/>
            </a:pPr>
            <a:endParaRPr lang="en-CA" sz="2000" dirty="0"/>
          </a:p>
        </p:txBody>
      </p:sp>
      <p:sp>
        <p:nvSpPr>
          <p:cNvPr id="2063" name="Rectangle 2062">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5" name="Rectangle 2064">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Company employees playing game and joining pieces of jigsaw puzzle during team building activity">
            <a:extLst>
              <a:ext uri="{FF2B5EF4-FFF2-40B4-BE49-F238E27FC236}">
                <a16:creationId xmlns:a16="http://schemas.microsoft.com/office/drawing/2014/main" id="{66AB45F8-501C-6948-5CAB-F0F91E5860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231" r="22997" b="1"/>
          <a:stretch>
            <a:fillRect/>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8906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17EC31-2E63-BAA3-6146-79414F58428E}"/>
              </a:ext>
            </a:extLst>
          </p:cNvPr>
          <p:cNvSpPr>
            <a:spLocks noGrp="1"/>
          </p:cNvSpPr>
          <p:nvPr>
            <p:ph type="title"/>
          </p:nvPr>
        </p:nvSpPr>
        <p:spPr>
          <a:xfrm>
            <a:off x="1043631" y="809898"/>
            <a:ext cx="9942716" cy="1554480"/>
          </a:xfrm>
        </p:spPr>
        <p:txBody>
          <a:bodyPr anchor="ctr">
            <a:normAutofit/>
          </a:bodyPr>
          <a:lstStyle/>
          <a:p>
            <a:r>
              <a:rPr lang="en-CA" sz="4800" dirty="0"/>
              <a:t>Professionals who are part of the interdisciplinary team </a:t>
            </a:r>
          </a:p>
        </p:txBody>
      </p:sp>
      <p:sp>
        <p:nvSpPr>
          <p:cNvPr id="3" name="Content Placeholder 2">
            <a:extLst>
              <a:ext uri="{FF2B5EF4-FFF2-40B4-BE49-F238E27FC236}">
                <a16:creationId xmlns:a16="http://schemas.microsoft.com/office/drawing/2014/main" id="{236A8408-745B-C5EE-BBE3-AA0476DC5C47}"/>
              </a:ext>
            </a:extLst>
          </p:cNvPr>
          <p:cNvSpPr>
            <a:spLocks noGrp="1"/>
          </p:cNvSpPr>
          <p:nvPr>
            <p:ph idx="1"/>
          </p:nvPr>
        </p:nvSpPr>
        <p:spPr>
          <a:xfrm>
            <a:off x="1045028" y="3017522"/>
            <a:ext cx="9941319" cy="3124658"/>
          </a:xfrm>
        </p:spPr>
        <p:txBody>
          <a:bodyPr anchor="ctr">
            <a:normAutofit/>
          </a:bodyPr>
          <a:lstStyle/>
          <a:p>
            <a:r>
              <a:rPr lang="en-CA" sz="1500"/>
              <a:t>PsychoEducator        </a:t>
            </a:r>
            <a:r>
              <a:rPr lang="en-CA" sz="1500">
                <a:hlinkClick r:id="rId2"/>
              </a:rPr>
              <a:t>https://ordrepsed.qc.ca/</a:t>
            </a:r>
            <a:endParaRPr lang="en-CA" sz="1500"/>
          </a:p>
          <a:p>
            <a:r>
              <a:rPr lang="en-CA" sz="1500"/>
              <a:t>Speech and language Pathologist     </a:t>
            </a:r>
            <a:r>
              <a:rPr lang="en-CA" sz="1500">
                <a:hlinkClick r:id="rId3"/>
              </a:rPr>
              <a:t>https://www.ooaq.qc.ca/</a:t>
            </a:r>
            <a:endParaRPr lang="en-CA" sz="1500"/>
          </a:p>
          <a:p>
            <a:r>
              <a:rPr lang="en-CA" sz="1500"/>
              <a:t>Occupational therapist  </a:t>
            </a:r>
            <a:r>
              <a:rPr lang="en-CA" sz="1500">
                <a:hlinkClick r:id="rId4"/>
              </a:rPr>
              <a:t>https://www.oeq.org/</a:t>
            </a:r>
            <a:endParaRPr lang="en-CA" sz="1500"/>
          </a:p>
          <a:p>
            <a:r>
              <a:rPr lang="en-CA" sz="1500"/>
              <a:t>Physio Therapist  </a:t>
            </a:r>
            <a:r>
              <a:rPr lang="en-CA" sz="1500">
                <a:hlinkClick r:id="rId5"/>
              </a:rPr>
              <a:t>https://oppq.qc.ca/</a:t>
            </a:r>
            <a:endParaRPr lang="en-CA" sz="1500"/>
          </a:p>
          <a:p>
            <a:r>
              <a:rPr lang="en-CA" sz="1500"/>
              <a:t>Psychologist     </a:t>
            </a:r>
            <a:r>
              <a:rPr lang="en-CA" sz="1500">
                <a:hlinkClick r:id="rId6"/>
              </a:rPr>
              <a:t>https://www.ordrepsy.qc.ca/</a:t>
            </a:r>
            <a:endParaRPr lang="en-CA" sz="1500"/>
          </a:p>
          <a:p>
            <a:r>
              <a:rPr lang="en-CA" sz="1500"/>
              <a:t>Kinesiologist </a:t>
            </a:r>
            <a:r>
              <a:rPr lang="en-CA" sz="1500">
                <a:hlinkClick r:id="rId7"/>
              </a:rPr>
              <a:t>https://www.kinesiologue.com/en/accueil</a:t>
            </a:r>
            <a:endParaRPr lang="en-CA" sz="1500"/>
          </a:p>
          <a:p>
            <a:r>
              <a:rPr lang="en-CA" sz="1500"/>
              <a:t> Social worker  </a:t>
            </a:r>
            <a:r>
              <a:rPr lang="en-CA" sz="1500">
                <a:hlinkClick r:id="rId8"/>
              </a:rPr>
              <a:t>https://www.otstcfq.org/l-ordre/</a:t>
            </a:r>
            <a:endParaRPr lang="en-CA" sz="1500"/>
          </a:p>
          <a:p>
            <a:r>
              <a:rPr lang="en-CA" sz="1500"/>
              <a:t>Prepose aux beneficiaires  </a:t>
            </a:r>
            <a:r>
              <a:rPr lang="en-CA" sz="1500">
                <a:hlinkClick r:id="rId9"/>
              </a:rPr>
              <a:t>https://avenirensante.gouv.qc.ca/carrieres/prepose-aux-beneficiaires</a:t>
            </a:r>
            <a:endParaRPr lang="en-CA" sz="1500"/>
          </a:p>
          <a:p>
            <a:r>
              <a:rPr lang="en-CA" sz="1500"/>
              <a:t>Recreation therapist </a:t>
            </a:r>
            <a:r>
              <a:rPr lang="en-CA" sz="1500">
                <a:hlinkClick r:id="rId10"/>
              </a:rPr>
              <a:t>https://canadian-tr.org/</a:t>
            </a:r>
            <a:endParaRPr lang="en-CA" sz="1500"/>
          </a:p>
          <a:p>
            <a:endParaRPr lang="en-CA" sz="150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8270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9" name="Rectangle 3088">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0E2B21-A34A-035A-ABAA-8779C960B23F}"/>
              </a:ext>
            </a:extLst>
          </p:cNvPr>
          <p:cNvSpPr>
            <a:spLocks noGrp="1"/>
          </p:cNvSpPr>
          <p:nvPr>
            <p:ph type="title"/>
          </p:nvPr>
        </p:nvSpPr>
        <p:spPr>
          <a:xfrm>
            <a:off x="838200" y="698643"/>
            <a:ext cx="5243394" cy="2225532"/>
          </a:xfrm>
        </p:spPr>
        <p:txBody>
          <a:bodyPr anchor="t">
            <a:normAutofit/>
          </a:bodyPr>
          <a:lstStyle/>
          <a:p>
            <a:r>
              <a:rPr lang="en-CA" sz="4800" dirty="0"/>
              <a:t>Types of interventions / SET mandate  </a:t>
            </a:r>
          </a:p>
        </p:txBody>
      </p:sp>
      <p:cxnSp>
        <p:nvCxnSpPr>
          <p:cNvPr id="3090" name="Straight Connector 3089">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81934"/>
            <a:ext cx="0" cy="6476066"/>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pSp>
        <p:nvGrpSpPr>
          <p:cNvPr id="3091" name="Group 3090">
            <a:extLst>
              <a:ext uri="{FF2B5EF4-FFF2-40B4-BE49-F238E27FC236}">
                <a16:creationId xmlns:a16="http://schemas.microsoft.com/office/drawing/2014/main" id="{34F88D19-C269-4F98-BE6B-CFB6207D36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10408" y="740316"/>
            <a:ext cx="465458" cy="872153"/>
            <a:chOff x="6110408" y="740316"/>
            <a:chExt cx="465458" cy="872153"/>
          </a:xfrm>
        </p:grpSpPr>
        <p:sp>
          <p:nvSpPr>
            <p:cNvPr id="3086"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5948" y="74031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3092"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84728" y="969611"/>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3088"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10408" y="1484755"/>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grpSp>
      <p:pic>
        <p:nvPicPr>
          <p:cNvPr id="3076" name="Picture 4" descr="Rehabilitation is never easy. Shot of a physiotherapist helping a senior man with weights.">
            <a:extLst>
              <a:ext uri="{FF2B5EF4-FFF2-40B4-BE49-F238E27FC236}">
                <a16:creationId xmlns:a16="http://schemas.microsoft.com/office/drawing/2014/main" id="{FDC54F67-8CF5-3BAB-93FF-78780E8864D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13666" y="3003053"/>
            <a:ext cx="4492458" cy="299497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C5C4F762-8198-C13C-32C3-B35D43168F65}"/>
              </a:ext>
            </a:extLst>
          </p:cNvPr>
          <p:cNvSpPr>
            <a:spLocks noGrp="1"/>
          </p:cNvSpPr>
          <p:nvPr>
            <p:ph idx="1"/>
          </p:nvPr>
        </p:nvSpPr>
        <p:spPr>
          <a:xfrm>
            <a:off x="6238122" y="-638174"/>
            <a:ext cx="5982692" cy="7342840"/>
          </a:xfrm>
        </p:spPr>
        <p:txBody>
          <a:bodyPr anchor="ctr">
            <a:normAutofit/>
          </a:bodyPr>
          <a:lstStyle/>
          <a:p>
            <a:pPr marL="0" indent="0">
              <a:buNone/>
            </a:pPr>
            <a:r>
              <a:rPr lang="en-CA" sz="2000" dirty="0">
                <a:solidFill>
                  <a:schemeClr val="tx1">
                    <a:alpha val="80000"/>
                  </a:schemeClr>
                </a:solidFill>
              </a:rPr>
              <a:t>An SET has a mandate to </a:t>
            </a:r>
            <a:r>
              <a:rPr lang="en-CA" sz="2000" b="1" dirty="0">
                <a:solidFill>
                  <a:schemeClr val="tx1">
                    <a:alpha val="80000"/>
                  </a:schemeClr>
                </a:solidFill>
              </a:rPr>
              <a:t>assess needs and create intervention plans.</a:t>
            </a:r>
          </a:p>
          <a:p>
            <a:r>
              <a:rPr lang="en-CA" sz="2000" dirty="0">
                <a:solidFill>
                  <a:schemeClr val="tx1">
                    <a:alpha val="80000"/>
                  </a:schemeClr>
                </a:solidFill>
              </a:rPr>
              <a:t>There are certain needs that an SET </a:t>
            </a:r>
            <a:r>
              <a:rPr lang="en-CA" sz="2000" b="1" dirty="0">
                <a:solidFill>
                  <a:schemeClr val="tx1">
                    <a:alpha val="80000"/>
                  </a:schemeClr>
                </a:solidFill>
              </a:rPr>
              <a:t>cannot assess or</a:t>
            </a:r>
            <a:r>
              <a:rPr lang="en-CA" sz="2000" dirty="0">
                <a:solidFill>
                  <a:schemeClr val="tx1">
                    <a:alpha val="80000"/>
                  </a:schemeClr>
                </a:solidFill>
              </a:rPr>
              <a:t> </a:t>
            </a:r>
            <a:r>
              <a:rPr lang="en-CA" sz="2000" b="1" dirty="0">
                <a:solidFill>
                  <a:schemeClr val="tx1">
                    <a:alpha val="80000"/>
                  </a:schemeClr>
                </a:solidFill>
              </a:rPr>
              <a:t>create a plan for </a:t>
            </a:r>
            <a:r>
              <a:rPr lang="en-CA" sz="2000" dirty="0">
                <a:solidFill>
                  <a:schemeClr val="tx1">
                    <a:alpha val="80000"/>
                  </a:schemeClr>
                </a:solidFill>
              </a:rPr>
              <a:t>on their own.</a:t>
            </a:r>
          </a:p>
          <a:p>
            <a:endParaRPr lang="en-CA" sz="2000" dirty="0">
              <a:solidFill>
                <a:schemeClr val="tx1">
                  <a:alpha val="80000"/>
                </a:schemeClr>
              </a:solidFill>
            </a:endParaRPr>
          </a:p>
          <a:p>
            <a:r>
              <a:rPr lang="en-CA" sz="2000" dirty="0">
                <a:solidFill>
                  <a:schemeClr val="tx1">
                    <a:alpha val="80000"/>
                  </a:schemeClr>
                </a:solidFill>
              </a:rPr>
              <a:t>An </a:t>
            </a:r>
            <a:r>
              <a:rPr lang="en-CA" sz="2000" b="1" dirty="0">
                <a:solidFill>
                  <a:schemeClr val="tx1">
                    <a:alpha val="80000"/>
                  </a:schemeClr>
                </a:solidFill>
              </a:rPr>
              <a:t>SLP can assess, diagnose and create a treatment plan for speech, language, communication and swallowing disorders.  </a:t>
            </a:r>
            <a:r>
              <a:rPr lang="en-CA" sz="2000" dirty="0">
                <a:solidFill>
                  <a:schemeClr val="tx1">
                    <a:alpha val="80000"/>
                  </a:schemeClr>
                </a:solidFill>
              </a:rPr>
              <a:t>The SET can work collaboratively and implement the plan with guidance from the SLP.  However when it comes to Social Communication (pragmatics) the SET can create and implement the plan.  </a:t>
            </a:r>
          </a:p>
          <a:p>
            <a:endParaRPr lang="en-CA" sz="2000" dirty="0">
              <a:solidFill>
                <a:schemeClr val="tx1">
                  <a:alpha val="80000"/>
                </a:schemeClr>
              </a:solidFill>
            </a:endParaRPr>
          </a:p>
          <a:p>
            <a:r>
              <a:rPr lang="en-CA" sz="2000" dirty="0">
                <a:solidFill>
                  <a:schemeClr val="tx1">
                    <a:alpha val="80000"/>
                  </a:schemeClr>
                </a:solidFill>
              </a:rPr>
              <a:t>Others include assessing physical capabilities and sexual needs.  An SET would work with the </a:t>
            </a:r>
            <a:r>
              <a:rPr lang="en-CA" sz="2000" b="1" dirty="0">
                <a:solidFill>
                  <a:schemeClr val="tx1">
                    <a:alpha val="80000"/>
                  </a:schemeClr>
                </a:solidFill>
              </a:rPr>
              <a:t>Physiotherapist, Kinesiologist, Occupational Therapist and Sexologist </a:t>
            </a:r>
            <a:r>
              <a:rPr lang="en-CA" sz="2000" dirty="0">
                <a:solidFill>
                  <a:schemeClr val="tx1">
                    <a:alpha val="80000"/>
                  </a:schemeClr>
                </a:solidFill>
              </a:rPr>
              <a:t>for these needs</a:t>
            </a:r>
            <a:endParaRPr lang="en-CA" sz="1600" dirty="0">
              <a:solidFill>
                <a:schemeClr val="tx1">
                  <a:alpha val="80000"/>
                </a:schemeClr>
              </a:solidFill>
            </a:endParaRPr>
          </a:p>
        </p:txBody>
      </p:sp>
    </p:spTree>
    <p:extLst>
      <p:ext uri="{BB962C8B-B14F-4D97-AF65-F5344CB8AC3E}">
        <p14:creationId xmlns:p14="http://schemas.microsoft.com/office/powerpoint/2010/main" val="2590052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F90F23-B179-4427-A9E8-DC40A387583E}"/>
              </a:ext>
            </a:extLst>
          </p:cNvPr>
          <p:cNvSpPr>
            <a:spLocks noGrp="1"/>
          </p:cNvSpPr>
          <p:nvPr>
            <p:ph type="title"/>
          </p:nvPr>
        </p:nvSpPr>
        <p:spPr>
          <a:xfrm>
            <a:off x="1043631" y="809898"/>
            <a:ext cx="9942716" cy="1554480"/>
          </a:xfrm>
        </p:spPr>
        <p:txBody>
          <a:bodyPr anchor="ctr">
            <a:normAutofit/>
          </a:bodyPr>
          <a:lstStyle/>
          <a:p>
            <a:r>
              <a:rPr lang="en-US" sz="4800"/>
              <a:t>Interventions can vary</a:t>
            </a:r>
          </a:p>
        </p:txBody>
      </p:sp>
      <p:sp>
        <p:nvSpPr>
          <p:cNvPr id="3" name="Content Placeholder 2">
            <a:extLst>
              <a:ext uri="{FF2B5EF4-FFF2-40B4-BE49-F238E27FC236}">
                <a16:creationId xmlns:a16="http://schemas.microsoft.com/office/drawing/2014/main" id="{12020F1B-42E8-4F88-B48D-5EF896868407}"/>
              </a:ext>
            </a:extLst>
          </p:cNvPr>
          <p:cNvSpPr>
            <a:spLocks noGrp="1"/>
          </p:cNvSpPr>
          <p:nvPr>
            <p:ph idx="1"/>
          </p:nvPr>
        </p:nvSpPr>
        <p:spPr>
          <a:xfrm>
            <a:off x="1045028" y="2508070"/>
            <a:ext cx="9941319" cy="3634110"/>
          </a:xfrm>
        </p:spPr>
        <p:txBody>
          <a:bodyPr anchor="ctr">
            <a:normAutofit/>
          </a:bodyPr>
          <a:lstStyle/>
          <a:p>
            <a:r>
              <a:rPr lang="en-US" sz="1900" dirty="0"/>
              <a:t>Very often SETs implement ‘band aid’ interventions to support clients in the moment.  This includes giving a client a reinforcement schedule, visuals, breaks, reminders to use strategies. These are helpful supports but do not ensure or foster independence.</a:t>
            </a:r>
          </a:p>
          <a:p>
            <a:r>
              <a:rPr lang="en-US" sz="1900" dirty="0"/>
              <a:t>Other times SETs may have to perform </a:t>
            </a:r>
            <a:r>
              <a:rPr lang="en-US" sz="1900" b="1" dirty="0"/>
              <a:t>crisis or behaviour interventions </a:t>
            </a:r>
            <a:r>
              <a:rPr lang="en-US" sz="1900" dirty="0"/>
              <a:t>as short term interventions</a:t>
            </a:r>
          </a:p>
          <a:p>
            <a:r>
              <a:rPr lang="en-US" sz="1900" b="1" dirty="0"/>
              <a:t>Adaptation and readaptation interventions </a:t>
            </a:r>
            <a:r>
              <a:rPr lang="en-US" sz="1900" dirty="0"/>
              <a:t>are plans that SETs create based on needs that have been assessed.  These are plans where the SET creates structured activities to work on specific needs</a:t>
            </a:r>
          </a:p>
          <a:p>
            <a:r>
              <a:rPr lang="en-US" sz="1900" b="1" dirty="0"/>
              <a:t>Preventative interventions </a:t>
            </a:r>
            <a:r>
              <a:rPr lang="en-US" sz="1900" dirty="0"/>
              <a:t>are interventions done for populations that are at a higher risk of having issues (Head Start Program for example) </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533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437769-DF2E-42E3-A5EE-AF23474EA8D7}"/>
              </a:ext>
            </a:extLst>
          </p:cNvPr>
          <p:cNvSpPr>
            <a:spLocks noGrp="1"/>
          </p:cNvSpPr>
          <p:nvPr>
            <p:ph type="title"/>
          </p:nvPr>
        </p:nvSpPr>
        <p:spPr>
          <a:xfrm>
            <a:off x="1043631" y="809898"/>
            <a:ext cx="9942716" cy="1554480"/>
          </a:xfrm>
        </p:spPr>
        <p:txBody>
          <a:bodyPr anchor="ctr">
            <a:normAutofit/>
          </a:bodyPr>
          <a:lstStyle/>
          <a:p>
            <a:r>
              <a:rPr lang="en-US" sz="4800"/>
              <a:t>Adapt / readapt Intervention plans follow a specific model </a:t>
            </a:r>
          </a:p>
        </p:txBody>
      </p:sp>
      <p:sp>
        <p:nvSpPr>
          <p:cNvPr id="3" name="Content Placeholder 2">
            <a:extLst>
              <a:ext uri="{FF2B5EF4-FFF2-40B4-BE49-F238E27FC236}">
                <a16:creationId xmlns:a16="http://schemas.microsoft.com/office/drawing/2014/main" id="{33EDBC1D-F8B9-4768-A594-A0819EFDF5D2}"/>
              </a:ext>
            </a:extLst>
          </p:cNvPr>
          <p:cNvSpPr>
            <a:spLocks noGrp="1"/>
          </p:cNvSpPr>
          <p:nvPr>
            <p:ph idx="1"/>
          </p:nvPr>
        </p:nvSpPr>
        <p:spPr>
          <a:xfrm>
            <a:off x="1045028" y="2560322"/>
            <a:ext cx="9941319" cy="3581858"/>
          </a:xfrm>
        </p:spPr>
        <p:txBody>
          <a:bodyPr anchor="ctr">
            <a:normAutofit/>
          </a:bodyPr>
          <a:lstStyle/>
          <a:p>
            <a:pPr marL="342900" indent="-342900">
              <a:buFont typeface="+mj-lt"/>
              <a:buAutoNum type="arabicPeriod"/>
            </a:pPr>
            <a:endParaRPr lang="en-US" sz="1500" dirty="0"/>
          </a:p>
          <a:p>
            <a:pPr marL="342900" indent="-342900">
              <a:buFont typeface="+mj-lt"/>
              <a:buAutoNum type="arabicPeriod"/>
            </a:pPr>
            <a:endParaRPr lang="en-US" sz="1500" dirty="0"/>
          </a:p>
          <a:p>
            <a:pPr marL="342900" indent="-342900">
              <a:buFont typeface="+mj-lt"/>
              <a:buAutoNum type="arabicPeriod"/>
            </a:pPr>
            <a:endParaRPr lang="en-US" sz="1500" dirty="0"/>
          </a:p>
          <a:p>
            <a:pPr marL="0" indent="0">
              <a:buNone/>
            </a:pPr>
            <a:r>
              <a:rPr lang="en-US" sz="1500" dirty="0"/>
              <a:t> </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4" name="Arrow: Right 13">
            <a:extLst>
              <a:ext uri="{FF2B5EF4-FFF2-40B4-BE49-F238E27FC236}">
                <a16:creationId xmlns:a16="http://schemas.microsoft.com/office/drawing/2014/main" id="{795D7B10-76F8-409F-9700-19E13D3DDF1E}"/>
              </a:ext>
            </a:extLst>
          </p:cNvPr>
          <p:cNvSpPr/>
          <p:nvPr/>
        </p:nvSpPr>
        <p:spPr>
          <a:xfrm>
            <a:off x="504825" y="3429000"/>
            <a:ext cx="1657350" cy="10475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1. Observe</a:t>
            </a:r>
          </a:p>
          <a:p>
            <a:pPr algn="ctr"/>
            <a:endParaRPr lang="en-US" dirty="0"/>
          </a:p>
        </p:txBody>
      </p:sp>
      <p:sp>
        <p:nvSpPr>
          <p:cNvPr id="16" name="Arrow: Right 15">
            <a:extLst>
              <a:ext uri="{FF2B5EF4-FFF2-40B4-BE49-F238E27FC236}">
                <a16:creationId xmlns:a16="http://schemas.microsoft.com/office/drawing/2014/main" id="{2B6F7AB6-46AD-49D0-85DF-356BB607F268}"/>
              </a:ext>
            </a:extLst>
          </p:cNvPr>
          <p:cNvSpPr/>
          <p:nvPr/>
        </p:nvSpPr>
        <p:spPr>
          <a:xfrm>
            <a:off x="2502323" y="3469269"/>
            <a:ext cx="2000250" cy="10475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a:p>
            <a:pPr algn="ctr"/>
            <a:r>
              <a:rPr lang="en-US" sz="1600" dirty="0"/>
              <a:t>2.Assess/ analyze</a:t>
            </a:r>
          </a:p>
          <a:p>
            <a:pPr algn="ctr"/>
            <a:endParaRPr lang="en-US" dirty="0"/>
          </a:p>
        </p:txBody>
      </p:sp>
      <p:sp>
        <p:nvSpPr>
          <p:cNvPr id="18" name="Arrow: Right 17">
            <a:extLst>
              <a:ext uri="{FF2B5EF4-FFF2-40B4-BE49-F238E27FC236}">
                <a16:creationId xmlns:a16="http://schemas.microsoft.com/office/drawing/2014/main" id="{13F35478-5793-46CB-95EF-A9682D92FF2F}"/>
              </a:ext>
            </a:extLst>
          </p:cNvPr>
          <p:cNvSpPr/>
          <p:nvPr/>
        </p:nvSpPr>
        <p:spPr>
          <a:xfrm>
            <a:off x="4713605" y="3533582"/>
            <a:ext cx="2020570" cy="9429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3.Design</a:t>
            </a:r>
          </a:p>
          <a:p>
            <a:pPr algn="ctr"/>
            <a:endParaRPr lang="en-US" dirty="0"/>
          </a:p>
        </p:txBody>
      </p:sp>
      <p:sp>
        <p:nvSpPr>
          <p:cNvPr id="19" name="Arrow: Right 18">
            <a:extLst>
              <a:ext uri="{FF2B5EF4-FFF2-40B4-BE49-F238E27FC236}">
                <a16:creationId xmlns:a16="http://schemas.microsoft.com/office/drawing/2014/main" id="{C936E824-BAF0-4B17-A59F-D267C7B3058A}"/>
              </a:ext>
            </a:extLst>
          </p:cNvPr>
          <p:cNvSpPr/>
          <p:nvPr/>
        </p:nvSpPr>
        <p:spPr>
          <a:xfrm>
            <a:off x="7128721" y="3533583"/>
            <a:ext cx="2120054" cy="9619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4.Implement </a:t>
            </a:r>
          </a:p>
          <a:p>
            <a:pPr algn="ctr"/>
            <a:endParaRPr lang="en-US" dirty="0"/>
          </a:p>
        </p:txBody>
      </p:sp>
      <p:sp>
        <p:nvSpPr>
          <p:cNvPr id="20" name="Arrow: Right 19">
            <a:extLst>
              <a:ext uri="{FF2B5EF4-FFF2-40B4-BE49-F238E27FC236}">
                <a16:creationId xmlns:a16="http://schemas.microsoft.com/office/drawing/2014/main" id="{C6CB6259-8659-43B0-A917-02C96C852FFF}"/>
              </a:ext>
            </a:extLst>
          </p:cNvPr>
          <p:cNvSpPr/>
          <p:nvPr/>
        </p:nvSpPr>
        <p:spPr>
          <a:xfrm>
            <a:off x="9646072" y="3533582"/>
            <a:ext cx="2020570" cy="9429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 Evaluate</a:t>
            </a:r>
          </a:p>
        </p:txBody>
      </p:sp>
    </p:spTree>
    <p:extLst>
      <p:ext uri="{BB962C8B-B14F-4D97-AF65-F5344CB8AC3E}">
        <p14:creationId xmlns:p14="http://schemas.microsoft.com/office/powerpoint/2010/main" val="2681649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58256" y="-358254"/>
            <a:ext cx="6858000" cy="7574507"/>
          </a:xfrm>
          <a:prstGeom prst="rect">
            <a:avLst/>
          </a:prstGeom>
          <a:ln>
            <a:noFill/>
          </a:ln>
          <a:effectLst>
            <a:outerShdw blurRad="457200" dist="63500" sx="99000" sy="99000" algn="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3845" y="5546162"/>
            <a:ext cx="6661702" cy="953611"/>
          </a:xfrm>
        </p:spPr>
        <p:txBody>
          <a:bodyPr anchor="ctr">
            <a:normAutofit/>
          </a:bodyPr>
          <a:lstStyle/>
          <a:p>
            <a:r>
              <a:rPr lang="en-US" sz="4000"/>
              <a:t>Step 1: Observation </a:t>
            </a:r>
          </a:p>
        </p:txBody>
      </p:sp>
      <p:pic>
        <p:nvPicPr>
          <p:cNvPr id="4098" name="Picture 2" descr="Business women work on computers and write on notepad with pen to calculate financial statements within the office.">
            <a:extLst>
              <a:ext uri="{FF2B5EF4-FFF2-40B4-BE49-F238E27FC236}">
                <a16:creationId xmlns:a16="http://schemas.microsoft.com/office/drawing/2014/main" id="{D5639590-B372-8FC7-F79C-9DD5B9A3CC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170" b="2"/>
          <a:stretch>
            <a:fillRect/>
          </a:stretch>
        </p:blipFill>
        <p:spPr bwMode="auto">
          <a:xfrm>
            <a:off x="20" y="-1"/>
            <a:ext cx="7574488" cy="516158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7709390" y="743803"/>
            <a:ext cx="4188443" cy="5474173"/>
          </a:xfrm>
        </p:spPr>
        <p:txBody>
          <a:bodyPr anchor="ctr">
            <a:normAutofit/>
          </a:bodyPr>
          <a:lstStyle/>
          <a:p>
            <a:pPr marL="692150" lvl="2" indent="-307975">
              <a:spcBef>
                <a:spcPts val="0"/>
              </a:spcBef>
              <a:spcAft>
                <a:spcPts val="0"/>
              </a:spcAft>
              <a:buFont typeface="Wingdings" panose="05000000000000000000" pitchFamily="2" charset="2"/>
              <a:buChar char="§"/>
            </a:pPr>
            <a:r>
              <a:rPr lang="en-CA" dirty="0"/>
              <a:t>Gather information</a:t>
            </a:r>
          </a:p>
          <a:p>
            <a:pPr marL="692150" lvl="2" indent="-307975">
              <a:spcBef>
                <a:spcPts val="0"/>
              </a:spcBef>
              <a:spcAft>
                <a:spcPts val="0"/>
              </a:spcAft>
              <a:buFont typeface="Wingdings" panose="05000000000000000000" pitchFamily="2" charset="2"/>
              <a:buChar char="§"/>
            </a:pPr>
            <a:r>
              <a:rPr lang="en-CA" dirty="0"/>
              <a:t>Observe (charts, checklists, anecdotes)</a:t>
            </a:r>
          </a:p>
          <a:p>
            <a:pPr marL="692150" lvl="2" indent="-307975">
              <a:spcBef>
                <a:spcPts val="0"/>
              </a:spcBef>
              <a:spcAft>
                <a:spcPts val="0"/>
              </a:spcAft>
              <a:buFont typeface="Wingdings" panose="05000000000000000000" pitchFamily="2" charset="2"/>
              <a:buChar char="§"/>
            </a:pPr>
            <a:r>
              <a:rPr lang="en-CA" dirty="0"/>
              <a:t>Check files, records</a:t>
            </a:r>
          </a:p>
          <a:p>
            <a:pPr marL="692150" lvl="2" indent="-307975">
              <a:spcBef>
                <a:spcPts val="0"/>
              </a:spcBef>
              <a:spcAft>
                <a:spcPts val="0"/>
              </a:spcAft>
              <a:buFont typeface="Wingdings" panose="05000000000000000000" pitchFamily="2" charset="2"/>
              <a:buChar char="§"/>
            </a:pPr>
            <a:r>
              <a:rPr lang="en-CA" dirty="0"/>
              <a:t>Consult with colleagues, client’s family, interdisciplinary team, client</a:t>
            </a:r>
          </a:p>
          <a:p>
            <a:pPr marL="692150" lvl="2" indent="-307975">
              <a:spcBef>
                <a:spcPts val="0"/>
              </a:spcBef>
              <a:spcAft>
                <a:spcPts val="0"/>
              </a:spcAft>
              <a:buFont typeface="Wingdings" panose="05000000000000000000" pitchFamily="2" charset="2"/>
              <a:buChar char="§"/>
            </a:pPr>
            <a:r>
              <a:rPr lang="en-CA" dirty="0"/>
              <a:t>Research the problem/issue</a:t>
            </a:r>
          </a:p>
          <a:p>
            <a:pPr marL="692150" lvl="2" indent="-307975">
              <a:spcBef>
                <a:spcPts val="0"/>
              </a:spcBef>
              <a:spcAft>
                <a:spcPts val="0"/>
              </a:spcAft>
              <a:buFont typeface="Wingdings" panose="05000000000000000000" pitchFamily="2" charset="2"/>
              <a:buChar char="§"/>
            </a:pPr>
            <a:r>
              <a:rPr lang="en-CA" dirty="0"/>
              <a:t>Identify client strengths, challenges, interests</a:t>
            </a:r>
          </a:p>
          <a:p>
            <a:pPr marL="692150" lvl="2" indent="-307975">
              <a:spcBef>
                <a:spcPts val="0"/>
              </a:spcBef>
              <a:spcAft>
                <a:spcPts val="0"/>
              </a:spcAft>
              <a:buFont typeface="Wingdings" panose="05000000000000000000" pitchFamily="2" charset="2"/>
              <a:buChar char="§"/>
            </a:pPr>
            <a:r>
              <a:rPr lang="en-CA" dirty="0"/>
              <a:t>Identifying a </a:t>
            </a:r>
            <a:r>
              <a:rPr lang="en-CA" b="1" dirty="0"/>
              <a:t>BASEINE</a:t>
            </a:r>
            <a:endParaRPr lang="en-US" b="1" dirty="0"/>
          </a:p>
          <a:p>
            <a:pPr lvl="2"/>
            <a:endParaRPr lang="en-US" dirty="0"/>
          </a:p>
        </p:txBody>
      </p:sp>
    </p:spTree>
    <p:extLst>
      <p:ext uri="{BB962C8B-B14F-4D97-AF65-F5344CB8AC3E}">
        <p14:creationId xmlns:p14="http://schemas.microsoft.com/office/powerpoint/2010/main" val="18807820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9" name="Freeform: Shape 5128">
            <a:extLst>
              <a:ext uri="{FF2B5EF4-FFF2-40B4-BE49-F238E27FC236}">
                <a16:creationId xmlns:a16="http://schemas.microsoft.com/office/drawing/2014/main" id="{B39A1F5A-E57E-4178-8F57-A18DC747E5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91618" cy="5097980"/>
          </a:xfrm>
          <a:custGeom>
            <a:avLst/>
            <a:gdLst>
              <a:gd name="connsiteX0" fmla="*/ 0 w 6530408"/>
              <a:gd name="connsiteY0" fmla="*/ 0 h 5753325"/>
              <a:gd name="connsiteX1" fmla="*/ 6438980 w 6530408"/>
              <a:gd name="connsiteY1" fmla="*/ 0 h 5753325"/>
              <a:gd name="connsiteX2" fmla="*/ 6439047 w 6530408"/>
              <a:gd name="connsiteY2" fmla="*/ 147 h 5753325"/>
              <a:gd name="connsiteX3" fmla="*/ 6443456 w 6530408"/>
              <a:gd name="connsiteY3" fmla="*/ 130105 h 5753325"/>
              <a:gd name="connsiteX4" fmla="*/ 6447632 w 6530408"/>
              <a:gd name="connsiteY4" fmla="*/ 170016 h 5753325"/>
              <a:gd name="connsiteX5" fmla="*/ 6465936 w 6530408"/>
              <a:gd name="connsiteY5" fmla="*/ 274847 h 5753325"/>
              <a:gd name="connsiteX6" fmla="*/ 6506836 w 6530408"/>
              <a:gd name="connsiteY6" fmla="*/ 331778 h 5753325"/>
              <a:gd name="connsiteX7" fmla="*/ 6530408 w 6530408"/>
              <a:gd name="connsiteY7" fmla="*/ 427517 h 5753325"/>
              <a:gd name="connsiteX8" fmla="*/ 6516105 w 6530408"/>
              <a:gd name="connsiteY8" fmla="*/ 476071 h 5753325"/>
              <a:gd name="connsiteX9" fmla="*/ 6488360 w 6530408"/>
              <a:gd name="connsiteY9" fmla="*/ 535865 h 5753325"/>
              <a:gd name="connsiteX10" fmla="*/ 6492864 w 6530408"/>
              <a:gd name="connsiteY10" fmla="*/ 615799 h 5753325"/>
              <a:gd name="connsiteX11" fmla="*/ 6459988 w 6530408"/>
              <a:gd name="connsiteY11" fmla="*/ 707628 h 5753325"/>
              <a:gd name="connsiteX12" fmla="*/ 6453989 w 6530408"/>
              <a:gd name="connsiteY12" fmla="*/ 711876 h 5753325"/>
              <a:gd name="connsiteX13" fmla="*/ 6453209 w 6530408"/>
              <a:gd name="connsiteY13" fmla="*/ 719127 h 5753325"/>
              <a:gd name="connsiteX14" fmla="*/ 6457662 w 6530408"/>
              <a:gd name="connsiteY14" fmla="*/ 723331 h 5753325"/>
              <a:gd name="connsiteX15" fmla="*/ 6447445 w 6530408"/>
              <a:gd name="connsiteY15" fmla="*/ 780003 h 5753325"/>
              <a:gd name="connsiteX16" fmla="*/ 6426552 w 6530408"/>
              <a:gd name="connsiteY16" fmla="*/ 845805 h 5753325"/>
              <a:gd name="connsiteX17" fmla="*/ 6434072 w 6530408"/>
              <a:gd name="connsiteY17" fmla="*/ 910733 h 5753325"/>
              <a:gd name="connsiteX18" fmla="*/ 6432570 w 6530408"/>
              <a:gd name="connsiteY18" fmla="*/ 983394 h 5753325"/>
              <a:gd name="connsiteX19" fmla="*/ 6431878 w 6530408"/>
              <a:gd name="connsiteY19" fmla="*/ 1026728 h 5753325"/>
              <a:gd name="connsiteX20" fmla="*/ 6414269 w 6530408"/>
              <a:gd name="connsiteY20" fmla="*/ 1151111 h 5753325"/>
              <a:gd name="connsiteX21" fmla="*/ 6371722 w 6530408"/>
              <a:gd name="connsiteY21" fmla="*/ 1318080 h 5753325"/>
              <a:gd name="connsiteX22" fmla="*/ 6356023 w 6530408"/>
              <a:gd name="connsiteY22" fmla="*/ 1356227 h 5753325"/>
              <a:gd name="connsiteX23" fmla="*/ 6356157 w 6530408"/>
              <a:gd name="connsiteY23" fmla="*/ 1361967 h 5753325"/>
              <a:gd name="connsiteX24" fmla="*/ 6350613 w 6530408"/>
              <a:gd name="connsiteY24" fmla="*/ 1393569 h 5753325"/>
              <a:gd name="connsiteX25" fmla="*/ 6357062 w 6530408"/>
              <a:gd name="connsiteY25" fmla="*/ 1444071 h 5753325"/>
              <a:gd name="connsiteX26" fmla="*/ 6364832 w 6530408"/>
              <a:gd name="connsiteY26" fmla="*/ 1478763 h 5753325"/>
              <a:gd name="connsiteX27" fmla="*/ 6369745 w 6530408"/>
              <a:gd name="connsiteY27" fmla="*/ 1495680 h 5753325"/>
              <a:gd name="connsiteX28" fmla="*/ 6370898 w 6530408"/>
              <a:gd name="connsiteY28" fmla="*/ 1513331 h 5753325"/>
              <a:gd name="connsiteX29" fmla="*/ 6368801 w 6530408"/>
              <a:gd name="connsiteY29" fmla="*/ 1527414 h 5753325"/>
              <a:gd name="connsiteX30" fmla="*/ 6359177 w 6530408"/>
              <a:gd name="connsiteY30" fmla="*/ 1639513 h 5753325"/>
              <a:gd name="connsiteX31" fmla="*/ 6299489 w 6530408"/>
              <a:gd name="connsiteY31" fmla="*/ 1784860 h 5753325"/>
              <a:gd name="connsiteX32" fmla="*/ 6267878 w 6530408"/>
              <a:gd name="connsiteY32" fmla="*/ 1858572 h 5753325"/>
              <a:gd name="connsiteX33" fmla="*/ 6251146 w 6530408"/>
              <a:gd name="connsiteY33" fmla="*/ 1926167 h 5753325"/>
              <a:gd name="connsiteX34" fmla="*/ 6210686 w 6530408"/>
              <a:gd name="connsiteY34" fmla="*/ 2014834 h 5753325"/>
              <a:gd name="connsiteX35" fmla="*/ 6106652 w 6530408"/>
              <a:gd name="connsiteY35" fmla="*/ 2150572 h 5753325"/>
              <a:gd name="connsiteX36" fmla="*/ 6097813 w 6530408"/>
              <a:gd name="connsiteY36" fmla="*/ 2172208 h 5753325"/>
              <a:gd name="connsiteX37" fmla="*/ 6095990 w 6530408"/>
              <a:gd name="connsiteY37" fmla="*/ 2181185 h 5753325"/>
              <a:gd name="connsiteX38" fmla="*/ 6090126 w 6530408"/>
              <a:gd name="connsiteY38" fmla="*/ 2192533 h 5753325"/>
              <a:gd name="connsiteX39" fmla="*/ 6089503 w 6530408"/>
              <a:gd name="connsiteY39" fmla="*/ 2192543 h 5753325"/>
              <a:gd name="connsiteX40" fmla="*/ 6084946 w 6530408"/>
              <a:gd name="connsiteY40" fmla="*/ 2203694 h 5753325"/>
              <a:gd name="connsiteX41" fmla="*/ 5987861 w 6530408"/>
              <a:gd name="connsiteY41" fmla="*/ 2304868 h 5753325"/>
              <a:gd name="connsiteX42" fmla="*/ 5973439 w 6530408"/>
              <a:gd name="connsiteY42" fmla="*/ 2385635 h 5753325"/>
              <a:gd name="connsiteX43" fmla="*/ 5916727 w 6530408"/>
              <a:gd name="connsiteY43" fmla="*/ 2458777 h 5753325"/>
              <a:gd name="connsiteX44" fmla="*/ 5856524 w 6530408"/>
              <a:gd name="connsiteY44" fmla="*/ 2583281 h 5753325"/>
              <a:gd name="connsiteX45" fmla="*/ 5838091 w 6530408"/>
              <a:gd name="connsiteY45" fmla="*/ 2753474 h 5753325"/>
              <a:gd name="connsiteX46" fmla="*/ 5777471 w 6530408"/>
              <a:gd name="connsiteY46" fmla="*/ 2901570 h 5753325"/>
              <a:gd name="connsiteX47" fmla="*/ 5723992 w 6530408"/>
              <a:gd name="connsiteY47" fmla="*/ 2998752 h 5753325"/>
              <a:gd name="connsiteX48" fmla="*/ 5557886 w 6530408"/>
              <a:gd name="connsiteY48" fmla="*/ 3329735 h 5753325"/>
              <a:gd name="connsiteX49" fmla="*/ 5471501 w 6530408"/>
              <a:gd name="connsiteY49" fmla="*/ 3462221 h 5753325"/>
              <a:gd name="connsiteX50" fmla="*/ 5465154 w 6530408"/>
              <a:gd name="connsiteY50" fmla="*/ 3541065 h 5753325"/>
              <a:gd name="connsiteX51" fmla="*/ 5437889 w 6530408"/>
              <a:gd name="connsiteY51" fmla="*/ 3559927 h 5753325"/>
              <a:gd name="connsiteX52" fmla="*/ 5432770 w 6530408"/>
              <a:gd name="connsiteY52" fmla="*/ 3562948 h 5753325"/>
              <a:gd name="connsiteX53" fmla="*/ 5406795 w 6530408"/>
              <a:gd name="connsiteY53" fmla="*/ 3578594 h 5753325"/>
              <a:gd name="connsiteX54" fmla="*/ 5381495 w 6530408"/>
              <a:gd name="connsiteY54" fmla="*/ 3599883 h 5753325"/>
              <a:gd name="connsiteX55" fmla="*/ 5363689 w 6530408"/>
              <a:gd name="connsiteY55" fmla="*/ 3633299 h 5753325"/>
              <a:gd name="connsiteX56" fmla="*/ 5291870 w 6530408"/>
              <a:gd name="connsiteY56" fmla="*/ 3799039 h 5753325"/>
              <a:gd name="connsiteX57" fmla="*/ 5241600 w 6530408"/>
              <a:gd name="connsiteY57" fmla="*/ 3894238 h 5753325"/>
              <a:gd name="connsiteX58" fmla="*/ 5211041 w 6530408"/>
              <a:gd name="connsiteY58" fmla="*/ 3924184 h 5753325"/>
              <a:gd name="connsiteX59" fmla="*/ 5176073 w 6530408"/>
              <a:gd name="connsiteY59" fmla="*/ 3970179 h 5753325"/>
              <a:gd name="connsiteX60" fmla="*/ 5172826 w 6530408"/>
              <a:gd name="connsiteY60" fmla="*/ 3991773 h 5753325"/>
              <a:gd name="connsiteX61" fmla="*/ 5157053 w 6530408"/>
              <a:gd name="connsiteY61" fmla="*/ 3997708 h 5753325"/>
              <a:gd name="connsiteX62" fmla="*/ 5127922 w 6530408"/>
              <a:gd name="connsiteY62" fmla="*/ 4022660 h 5753325"/>
              <a:gd name="connsiteX63" fmla="*/ 5020872 w 6530408"/>
              <a:gd name="connsiteY63" fmla="*/ 4075951 h 5753325"/>
              <a:gd name="connsiteX64" fmla="*/ 4991410 w 6530408"/>
              <a:gd name="connsiteY64" fmla="*/ 4087598 h 5753325"/>
              <a:gd name="connsiteX65" fmla="*/ 4930112 w 6530408"/>
              <a:gd name="connsiteY65" fmla="*/ 4138459 h 5753325"/>
              <a:gd name="connsiteX66" fmla="*/ 4834224 w 6530408"/>
              <a:gd name="connsiteY66" fmla="*/ 4231643 h 5753325"/>
              <a:gd name="connsiteX67" fmla="*/ 4812599 w 6530408"/>
              <a:gd name="connsiteY67" fmla="*/ 4249449 h 5753325"/>
              <a:gd name="connsiteX68" fmla="*/ 4789188 w 6530408"/>
              <a:gd name="connsiteY68" fmla="*/ 4256678 h 5753325"/>
              <a:gd name="connsiteX69" fmla="*/ 4779554 w 6530408"/>
              <a:gd name="connsiteY69" fmla="*/ 4251313 h 5753325"/>
              <a:gd name="connsiteX70" fmla="*/ 4766885 w 6530408"/>
              <a:gd name="connsiteY70" fmla="*/ 4259812 h 5753325"/>
              <a:gd name="connsiteX71" fmla="*/ 4762510 w 6530408"/>
              <a:gd name="connsiteY71" fmla="*/ 4260383 h 5753325"/>
              <a:gd name="connsiteX72" fmla="*/ 4738416 w 6530408"/>
              <a:gd name="connsiteY72" fmla="*/ 4265355 h 5753325"/>
              <a:gd name="connsiteX73" fmla="*/ 4712007 w 6530408"/>
              <a:gd name="connsiteY73" fmla="*/ 4317892 h 5753325"/>
              <a:gd name="connsiteX74" fmla="*/ 4658930 w 6530408"/>
              <a:gd name="connsiteY74" fmla="*/ 4348041 h 5753325"/>
              <a:gd name="connsiteX75" fmla="*/ 4443526 w 6530408"/>
              <a:gd name="connsiteY75" fmla="*/ 4507851 h 5753325"/>
              <a:gd name="connsiteX76" fmla="*/ 4289766 w 6530408"/>
              <a:gd name="connsiteY76" fmla="*/ 4711450 h 5753325"/>
              <a:gd name="connsiteX77" fmla="*/ 4150870 w 6530408"/>
              <a:gd name="connsiteY77" fmla="*/ 4818480 h 5753325"/>
              <a:gd name="connsiteX78" fmla="*/ 4006639 w 6530408"/>
              <a:gd name="connsiteY78" fmla="*/ 4933815 h 5753325"/>
              <a:gd name="connsiteX79" fmla="*/ 3298210 w 6530408"/>
              <a:gd name="connsiteY79" fmla="*/ 5070790 h 5753325"/>
              <a:gd name="connsiteX80" fmla="*/ 2947678 w 6530408"/>
              <a:gd name="connsiteY80" fmla="*/ 5117869 h 5753325"/>
              <a:gd name="connsiteX81" fmla="*/ 2822169 w 6530408"/>
              <a:gd name="connsiteY81" fmla="*/ 5129396 h 5753325"/>
              <a:gd name="connsiteX82" fmla="*/ 2538773 w 6530408"/>
              <a:gd name="connsiteY82" fmla="*/ 5313397 h 5753325"/>
              <a:gd name="connsiteX83" fmla="*/ 2014500 w 6530408"/>
              <a:gd name="connsiteY83" fmla="*/ 5519744 h 5753325"/>
              <a:gd name="connsiteX84" fmla="*/ 1934391 w 6530408"/>
              <a:gd name="connsiteY84" fmla="*/ 5591335 h 5753325"/>
              <a:gd name="connsiteX85" fmla="*/ 1892550 w 6530408"/>
              <a:gd name="connsiteY85" fmla="*/ 5649708 h 5753325"/>
              <a:gd name="connsiteX86" fmla="*/ 1854769 w 6530408"/>
              <a:gd name="connsiteY86" fmla="*/ 5647691 h 5753325"/>
              <a:gd name="connsiteX87" fmla="*/ 1809461 w 6530408"/>
              <a:gd name="connsiteY87" fmla="*/ 5648628 h 5753325"/>
              <a:gd name="connsiteX88" fmla="*/ 1745150 w 6530408"/>
              <a:gd name="connsiteY88" fmla="*/ 5693879 h 5753325"/>
              <a:gd name="connsiteX89" fmla="*/ 1713375 w 6530408"/>
              <a:gd name="connsiteY89" fmla="*/ 5684672 h 5753325"/>
              <a:gd name="connsiteX90" fmla="*/ 1707808 w 6530408"/>
              <a:gd name="connsiteY90" fmla="*/ 5682611 h 5753325"/>
              <a:gd name="connsiteX91" fmla="*/ 1679313 w 6530408"/>
              <a:gd name="connsiteY91" fmla="*/ 5672360 h 5753325"/>
              <a:gd name="connsiteX92" fmla="*/ 1646933 w 6530408"/>
              <a:gd name="connsiteY92" fmla="*/ 5666227 h 5753325"/>
              <a:gd name="connsiteX93" fmla="*/ 1610055 w 6530408"/>
              <a:gd name="connsiteY93" fmla="*/ 5673643 h 5753325"/>
              <a:gd name="connsiteX94" fmla="*/ 1437641 w 6530408"/>
              <a:gd name="connsiteY94" fmla="*/ 5723266 h 5753325"/>
              <a:gd name="connsiteX95" fmla="*/ 1332869 w 6530408"/>
              <a:gd name="connsiteY95" fmla="*/ 5744752 h 5753325"/>
              <a:gd name="connsiteX96" fmla="*/ 1290525 w 6530408"/>
              <a:gd name="connsiteY96" fmla="*/ 5740036 h 5753325"/>
              <a:gd name="connsiteX97" fmla="*/ 1233107 w 6530408"/>
              <a:gd name="connsiteY97" fmla="*/ 5742106 h 5753325"/>
              <a:gd name="connsiteX98" fmla="*/ 1214532 w 6530408"/>
              <a:gd name="connsiteY98" fmla="*/ 5753325 h 5753325"/>
              <a:gd name="connsiteX99" fmla="*/ 1199955 w 6530408"/>
              <a:gd name="connsiteY99" fmla="*/ 5744831 h 5753325"/>
              <a:gd name="connsiteX100" fmla="*/ 1162337 w 6530408"/>
              <a:gd name="connsiteY100" fmla="*/ 5738048 h 5753325"/>
              <a:gd name="connsiteX101" fmla="*/ 1053457 w 6530408"/>
              <a:gd name="connsiteY101" fmla="*/ 5688676 h 5753325"/>
              <a:gd name="connsiteX102" fmla="*/ 1025798 w 6530408"/>
              <a:gd name="connsiteY102" fmla="*/ 5673166 h 5753325"/>
              <a:gd name="connsiteX103" fmla="*/ 947900 w 6530408"/>
              <a:gd name="connsiteY103" fmla="*/ 5657848 h 5753325"/>
              <a:gd name="connsiteX104" fmla="*/ 815627 w 6530408"/>
              <a:gd name="connsiteY104" fmla="*/ 5642557 h 5753325"/>
              <a:gd name="connsiteX105" fmla="*/ 788251 w 6530408"/>
              <a:gd name="connsiteY105" fmla="*/ 5637065 h 5753325"/>
              <a:gd name="connsiteX106" fmla="*/ 767822 w 6530408"/>
              <a:gd name="connsiteY106" fmla="*/ 5623450 h 5753325"/>
              <a:gd name="connsiteX107" fmla="*/ 765791 w 6530408"/>
              <a:gd name="connsiteY107" fmla="*/ 5612539 h 5753325"/>
              <a:gd name="connsiteX108" fmla="*/ 751230 w 6530408"/>
              <a:gd name="connsiteY108" fmla="*/ 5608092 h 5753325"/>
              <a:gd name="connsiteX109" fmla="*/ 748008 w 6530408"/>
              <a:gd name="connsiteY109" fmla="*/ 5605052 h 5753325"/>
              <a:gd name="connsiteX110" fmla="*/ 728871 w 6530408"/>
              <a:gd name="connsiteY110" fmla="*/ 5589469 h 5753325"/>
              <a:gd name="connsiteX111" fmla="*/ 671898 w 6530408"/>
              <a:gd name="connsiteY111" fmla="*/ 5602363 h 5753325"/>
              <a:gd name="connsiteX112" fmla="*/ 615065 w 6530408"/>
              <a:gd name="connsiteY112" fmla="*/ 5580257 h 5753325"/>
              <a:gd name="connsiteX113" fmla="*/ 355785 w 6530408"/>
              <a:gd name="connsiteY113" fmla="*/ 5514383 h 5753325"/>
              <a:gd name="connsiteX114" fmla="*/ 102269 w 6530408"/>
              <a:gd name="connsiteY114" fmla="*/ 5524347 h 5753325"/>
              <a:gd name="connsiteX115" fmla="*/ 13160 w 6530408"/>
              <a:gd name="connsiteY115" fmla="*/ 5514159 h 5753325"/>
              <a:gd name="connsiteX116" fmla="*/ 0 w 6530408"/>
              <a:gd name="connsiteY116" fmla="*/ 5511735 h 5753325"/>
              <a:gd name="connsiteX0" fmla="*/ 0 w 6530408"/>
              <a:gd name="connsiteY0" fmla="*/ 0 h 5753325"/>
              <a:gd name="connsiteX1" fmla="*/ 6438980 w 6530408"/>
              <a:gd name="connsiteY1" fmla="*/ 0 h 5753325"/>
              <a:gd name="connsiteX2" fmla="*/ 6439047 w 6530408"/>
              <a:gd name="connsiteY2" fmla="*/ 147 h 5753325"/>
              <a:gd name="connsiteX3" fmla="*/ 6443456 w 6530408"/>
              <a:gd name="connsiteY3" fmla="*/ 130105 h 5753325"/>
              <a:gd name="connsiteX4" fmla="*/ 6447632 w 6530408"/>
              <a:gd name="connsiteY4" fmla="*/ 170016 h 5753325"/>
              <a:gd name="connsiteX5" fmla="*/ 6465936 w 6530408"/>
              <a:gd name="connsiteY5" fmla="*/ 274847 h 5753325"/>
              <a:gd name="connsiteX6" fmla="*/ 6506836 w 6530408"/>
              <a:gd name="connsiteY6" fmla="*/ 331778 h 5753325"/>
              <a:gd name="connsiteX7" fmla="*/ 6530408 w 6530408"/>
              <a:gd name="connsiteY7" fmla="*/ 427517 h 5753325"/>
              <a:gd name="connsiteX8" fmla="*/ 6488360 w 6530408"/>
              <a:gd name="connsiteY8" fmla="*/ 535865 h 5753325"/>
              <a:gd name="connsiteX9" fmla="*/ 6492864 w 6530408"/>
              <a:gd name="connsiteY9" fmla="*/ 615799 h 5753325"/>
              <a:gd name="connsiteX10" fmla="*/ 6459988 w 6530408"/>
              <a:gd name="connsiteY10" fmla="*/ 707628 h 5753325"/>
              <a:gd name="connsiteX11" fmla="*/ 6453989 w 6530408"/>
              <a:gd name="connsiteY11" fmla="*/ 711876 h 5753325"/>
              <a:gd name="connsiteX12" fmla="*/ 6453209 w 6530408"/>
              <a:gd name="connsiteY12" fmla="*/ 719127 h 5753325"/>
              <a:gd name="connsiteX13" fmla="*/ 6457662 w 6530408"/>
              <a:gd name="connsiteY13" fmla="*/ 723331 h 5753325"/>
              <a:gd name="connsiteX14" fmla="*/ 6447445 w 6530408"/>
              <a:gd name="connsiteY14" fmla="*/ 780003 h 5753325"/>
              <a:gd name="connsiteX15" fmla="*/ 6426552 w 6530408"/>
              <a:gd name="connsiteY15" fmla="*/ 845805 h 5753325"/>
              <a:gd name="connsiteX16" fmla="*/ 6434072 w 6530408"/>
              <a:gd name="connsiteY16" fmla="*/ 910733 h 5753325"/>
              <a:gd name="connsiteX17" fmla="*/ 6432570 w 6530408"/>
              <a:gd name="connsiteY17" fmla="*/ 983394 h 5753325"/>
              <a:gd name="connsiteX18" fmla="*/ 6431878 w 6530408"/>
              <a:gd name="connsiteY18" fmla="*/ 1026728 h 5753325"/>
              <a:gd name="connsiteX19" fmla="*/ 6414269 w 6530408"/>
              <a:gd name="connsiteY19" fmla="*/ 1151111 h 5753325"/>
              <a:gd name="connsiteX20" fmla="*/ 6371722 w 6530408"/>
              <a:gd name="connsiteY20" fmla="*/ 1318080 h 5753325"/>
              <a:gd name="connsiteX21" fmla="*/ 6356023 w 6530408"/>
              <a:gd name="connsiteY21" fmla="*/ 1356227 h 5753325"/>
              <a:gd name="connsiteX22" fmla="*/ 6356157 w 6530408"/>
              <a:gd name="connsiteY22" fmla="*/ 1361967 h 5753325"/>
              <a:gd name="connsiteX23" fmla="*/ 6350613 w 6530408"/>
              <a:gd name="connsiteY23" fmla="*/ 1393569 h 5753325"/>
              <a:gd name="connsiteX24" fmla="*/ 6357062 w 6530408"/>
              <a:gd name="connsiteY24" fmla="*/ 1444071 h 5753325"/>
              <a:gd name="connsiteX25" fmla="*/ 6364832 w 6530408"/>
              <a:gd name="connsiteY25" fmla="*/ 1478763 h 5753325"/>
              <a:gd name="connsiteX26" fmla="*/ 6369745 w 6530408"/>
              <a:gd name="connsiteY26" fmla="*/ 1495680 h 5753325"/>
              <a:gd name="connsiteX27" fmla="*/ 6370898 w 6530408"/>
              <a:gd name="connsiteY27" fmla="*/ 1513331 h 5753325"/>
              <a:gd name="connsiteX28" fmla="*/ 6368801 w 6530408"/>
              <a:gd name="connsiteY28" fmla="*/ 1527414 h 5753325"/>
              <a:gd name="connsiteX29" fmla="*/ 6359177 w 6530408"/>
              <a:gd name="connsiteY29" fmla="*/ 1639513 h 5753325"/>
              <a:gd name="connsiteX30" fmla="*/ 6299489 w 6530408"/>
              <a:gd name="connsiteY30" fmla="*/ 1784860 h 5753325"/>
              <a:gd name="connsiteX31" fmla="*/ 6267878 w 6530408"/>
              <a:gd name="connsiteY31" fmla="*/ 1858572 h 5753325"/>
              <a:gd name="connsiteX32" fmla="*/ 6251146 w 6530408"/>
              <a:gd name="connsiteY32" fmla="*/ 1926167 h 5753325"/>
              <a:gd name="connsiteX33" fmla="*/ 6210686 w 6530408"/>
              <a:gd name="connsiteY33" fmla="*/ 2014834 h 5753325"/>
              <a:gd name="connsiteX34" fmla="*/ 6106652 w 6530408"/>
              <a:gd name="connsiteY34" fmla="*/ 2150572 h 5753325"/>
              <a:gd name="connsiteX35" fmla="*/ 6097813 w 6530408"/>
              <a:gd name="connsiteY35" fmla="*/ 2172208 h 5753325"/>
              <a:gd name="connsiteX36" fmla="*/ 6095990 w 6530408"/>
              <a:gd name="connsiteY36" fmla="*/ 2181185 h 5753325"/>
              <a:gd name="connsiteX37" fmla="*/ 6090126 w 6530408"/>
              <a:gd name="connsiteY37" fmla="*/ 2192533 h 5753325"/>
              <a:gd name="connsiteX38" fmla="*/ 6089503 w 6530408"/>
              <a:gd name="connsiteY38" fmla="*/ 2192543 h 5753325"/>
              <a:gd name="connsiteX39" fmla="*/ 6084946 w 6530408"/>
              <a:gd name="connsiteY39" fmla="*/ 2203694 h 5753325"/>
              <a:gd name="connsiteX40" fmla="*/ 5987861 w 6530408"/>
              <a:gd name="connsiteY40" fmla="*/ 2304868 h 5753325"/>
              <a:gd name="connsiteX41" fmla="*/ 5973439 w 6530408"/>
              <a:gd name="connsiteY41" fmla="*/ 2385635 h 5753325"/>
              <a:gd name="connsiteX42" fmla="*/ 5916727 w 6530408"/>
              <a:gd name="connsiteY42" fmla="*/ 2458777 h 5753325"/>
              <a:gd name="connsiteX43" fmla="*/ 5856524 w 6530408"/>
              <a:gd name="connsiteY43" fmla="*/ 2583281 h 5753325"/>
              <a:gd name="connsiteX44" fmla="*/ 5838091 w 6530408"/>
              <a:gd name="connsiteY44" fmla="*/ 2753474 h 5753325"/>
              <a:gd name="connsiteX45" fmla="*/ 5777471 w 6530408"/>
              <a:gd name="connsiteY45" fmla="*/ 2901570 h 5753325"/>
              <a:gd name="connsiteX46" fmla="*/ 5723992 w 6530408"/>
              <a:gd name="connsiteY46" fmla="*/ 2998752 h 5753325"/>
              <a:gd name="connsiteX47" fmla="*/ 5557886 w 6530408"/>
              <a:gd name="connsiteY47" fmla="*/ 3329735 h 5753325"/>
              <a:gd name="connsiteX48" fmla="*/ 5471501 w 6530408"/>
              <a:gd name="connsiteY48" fmla="*/ 3462221 h 5753325"/>
              <a:gd name="connsiteX49" fmla="*/ 5465154 w 6530408"/>
              <a:gd name="connsiteY49" fmla="*/ 3541065 h 5753325"/>
              <a:gd name="connsiteX50" fmla="*/ 5437889 w 6530408"/>
              <a:gd name="connsiteY50" fmla="*/ 3559927 h 5753325"/>
              <a:gd name="connsiteX51" fmla="*/ 5432770 w 6530408"/>
              <a:gd name="connsiteY51" fmla="*/ 3562948 h 5753325"/>
              <a:gd name="connsiteX52" fmla="*/ 5406795 w 6530408"/>
              <a:gd name="connsiteY52" fmla="*/ 3578594 h 5753325"/>
              <a:gd name="connsiteX53" fmla="*/ 5381495 w 6530408"/>
              <a:gd name="connsiteY53" fmla="*/ 3599883 h 5753325"/>
              <a:gd name="connsiteX54" fmla="*/ 5363689 w 6530408"/>
              <a:gd name="connsiteY54" fmla="*/ 3633299 h 5753325"/>
              <a:gd name="connsiteX55" fmla="*/ 5291870 w 6530408"/>
              <a:gd name="connsiteY55" fmla="*/ 3799039 h 5753325"/>
              <a:gd name="connsiteX56" fmla="*/ 5241600 w 6530408"/>
              <a:gd name="connsiteY56" fmla="*/ 3894238 h 5753325"/>
              <a:gd name="connsiteX57" fmla="*/ 5211041 w 6530408"/>
              <a:gd name="connsiteY57" fmla="*/ 3924184 h 5753325"/>
              <a:gd name="connsiteX58" fmla="*/ 5176073 w 6530408"/>
              <a:gd name="connsiteY58" fmla="*/ 3970179 h 5753325"/>
              <a:gd name="connsiteX59" fmla="*/ 5172826 w 6530408"/>
              <a:gd name="connsiteY59" fmla="*/ 3991773 h 5753325"/>
              <a:gd name="connsiteX60" fmla="*/ 5157053 w 6530408"/>
              <a:gd name="connsiteY60" fmla="*/ 3997708 h 5753325"/>
              <a:gd name="connsiteX61" fmla="*/ 5127922 w 6530408"/>
              <a:gd name="connsiteY61" fmla="*/ 4022660 h 5753325"/>
              <a:gd name="connsiteX62" fmla="*/ 5020872 w 6530408"/>
              <a:gd name="connsiteY62" fmla="*/ 4075951 h 5753325"/>
              <a:gd name="connsiteX63" fmla="*/ 4991410 w 6530408"/>
              <a:gd name="connsiteY63" fmla="*/ 4087598 h 5753325"/>
              <a:gd name="connsiteX64" fmla="*/ 4930112 w 6530408"/>
              <a:gd name="connsiteY64" fmla="*/ 4138459 h 5753325"/>
              <a:gd name="connsiteX65" fmla="*/ 4834224 w 6530408"/>
              <a:gd name="connsiteY65" fmla="*/ 4231643 h 5753325"/>
              <a:gd name="connsiteX66" fmla="*/ 4812599 w 6530408"/>
              <a:gd name="connsiteY66" fmla="*/ 4249449 h 5753325"/>
              <a:gd name="connsiteX67" fmla="*/ 4789188 w 6530408"/>
              <a:gd name="connsiteY67" fmla="*/ 4256678 h 5753325"/>
              <a:gd name="connsiteX68" fmla="*/ 4779554 w 6530408"/>
              <a:gd name="connsiteY68" fmla="*/ 4251313 h 5753325"/>
              <a:gd name="connsiteX69" fmla="*/ 4766885 w 6530408"/>
              <a:gd name="connsiteY69" fmla="*/ 4259812 h 5753325"/>
              <a:gd name="connsiteX70" fmla="*/ 4762510 w 6530408"/>
              <a:gd name="connsiteY70" fmla="*/ 4260383 h 5753325"/>
              <a:gd name="connsiteX71" fmla="*/ 4738416 w 6530408"/>
              <a:gd name="connsiteY71" fmla="*/ 4265355 h 5753325"/>
              <a:gd name="connsiteX72" fmla="*/ 4712007 w 6530408"/>
              <a:gd name="connsiteY72" fmla="*/ 4317892 h 5753325"/>
              <a:gd name="connsiteX73" fmla="*/ 4658930 w 6530408"/>
              <a:gd name="connsiteY73" fmla="*/ 4348041 h 5753325"/>
              <a:gd name="connsiteX74" fmla="*/ 4443526 w 6530408"/>
              <a:gd name="connsiteY74" fmla="*/ 4507851 h 5753325"/>
              <a:gd name="connsiteX75" fmla="*/ 4289766 w 6530408"/>
              <a:gd name="connsiteY75" fmla="*/ 4711450 h 5753325"/>
              <a:gd name="connsiteX76" fmla="*/ 4150870 w 6530408"/>
              <a:gd name="connsiteY76" fmla="*/ 4818480 h 5753325"/>
              <a:gd name="connsiteX77" fmla="*/ 4006639 w 6530408"/>
              <a:gd name="connsiteY77" fmla="*/ 4933815 h 5753325"/>
              <a:gd name="connsiteX78" fmla="*/ 3298210 w 6530408"/>
              <a:gd name="connsiteY78" fmla="*/ 5070790 h 5753325"/>
              <a:gd name="connsiteX79" fmla="*/ 2947678 w 6530408"/>
              <a:gd name="connsiteY79" fmla="*/ 5117869 h 5753325"/>
              <a:gd name="connsiteX80" fmla="*/ 2822169 w 6530408"/>
              <a:gd name="connsiteY80" fmla="*/ 5129396 h 5753325"/>
              <a:gd name="connsiteX81" fmla="*/ 2538773 w 6530408"/>
              <a:gd name="connsiteY81" fmla="*/ 5313397 h 5753325"/>
              <a:gd name="connsiteX82" fmla="*/ 2014500 w 6530408"/>
              <a:gd name="connsiteY82" fmla="*/ 5519744 h 5753325"/>
              <a:gd name="connsiteX83" fmla="*/ 1934391 w 6530408"/>
              <a:gd name="connsiteY83" fmla="*/ 5591335 h 5753325"/>
              <a:gd name="connsiteX84" fmla="*/ 1892550 w 6530408"/>
              <a:gd name="connsiteY84" fmla="*/ 5649708 h 5753325"/>
              <a:gd name="connsiteX85" fmla="*/ 1854769 w 6530408"/>
              <a:gd name="connsiteY85" fmla="*/ 5647691 h 5753325"/>
              <a:gd name="connsiteX86" fmla="*/ 1809461 w 6530408"/>
              <a:gd name="connsiteY86" fmla="*/ 5648628 h 5753325"/>
              <a:gd name="connsiteX87" fmla="*/ 1745150 w 6530408"/>
              <a:gd name="connsiteY87" fmla="*/ 5693879 h 5753325"/>
              <a:gd name="connsiteX88" fmla="*/ 1713375 w 6530408"/>
              <a:gd name="connsiteY88" fmla="*/ 5684672 h 5753325"/>
              <a:gd name="connsiteX89" fmla="*/ 1707808 w 6530408"/>
              <a:gd name="connsiteY89" fmla="*/ 5682611 h 5753325"/>
              <a:gd name="connsiteX90" fmla="*/ 1679313 w 6530408"/>
              <a:gd name="connsiteY90" fmla="*/ 5672360 h 5753325"/>
              <a:gd name="connsiteX91" fmla="*/ 1646933 w 6530408"/>
              <a:gd name="connsiteY91" fmla="*/ 5666227 h 5753325"/>
              <a:gd name="connsiteX92" fmla="*/ 1610055 w 6530408"/>
              <a:gd name="connsiteY92" fmla="*/ 5673643 h 5753325"/>
              <a:gd name="connsiteX93" fmla="*/ 1437641 w 6530408"/>
              <a:gd name="connsiteY93" fmla="*/ 5723266 h 5753325"/>
              <a:gd name="connsiteX94" fmla="*/ 1332869 w 6530408"/>
              <a:gd name="connsiteY94" fmla="*/ 5744752 h 5753325"/>
              <a:gd name="connsiteX95" fmla="*/ 1290525 w 6530408"/>
              <a:gd name="connsiteY95" fmla="*/ 5740036 h 5753325"/>
              <a:gd name="connsiteX96" fmla="*/ 1233107 w 6530408"/>
              <a:gd name="connsiteY96" fmla="*/ 5742106 h 5753325"/>
              <a:gd name="connsiteX97" fmla="*/ 1214532 w 6530408"/>
              <a:gd name="connsiteY97" fmla="*/ 5753325 h 5753325"/>
              <a:gd name="connsiteX98" fmla="*/ 1199955 w 6530408"/>
              <a:gd name="connsiteY98" fmla="*/ 5744831 h 5753325"/>
              <a:gd name="connsiteX99" fmla="*/ 1162337 w 6530408"/>
              <a:gd name="connsiteY99" fmla="*/ 5738048 h 5753325"/>
              <a:gd name="connsiteX100" fmla="*/ 1053457 w 6530408"/>
              <a:gd name="connsiteY100" fmla="*/ 5688676 h 5753325"/>
              <a:gd name="connsiteX101" fmla="*/ 1025798 w 6530408"/>
              <a:gd name="connsiteY101" fmla="*/ 5673166 h 5753325"/>
              <a:gd name="connsiteX102" fmla="*/ 947900 w 6530408"/>
              <a:gd name="connsiteY102" fmla="*/ 5657848 h 5753325"/>
              <a:gd name="connsiteX103" fmla="*/ 815627 w 6530408"/>
              <a:gd name="connsiteY103" fmla="*/ 5642557 h 5753325"/>
              <a:gd name="connsiteX104" fmla="*/ 788251 w 6530408"/>
              <a:gd name="connsiteY104" fmla="*/ 5637065 h 5753325"/>
              <a:gd name="connsiteX105" fmla="*/ 767822 w 6530408"/>
              <a:gd name="connsiteY105" fmla="*/ 5623450 h 5753325"/>
              <a:gd name="connsiteX106" fmla="*/ 765791 w 6530408"/>
              <a:gd name="connsiteY106" fmla="*/ 5612539 h 5753325"/>
              <a:gd name="connsiteX107" fmla="*/ 751230 w 6530408"/>
              <a:gd name="connsiteY107" fmla="*/ 5608092 h 5753325"/>
              <a:gd name="connsiteX108" fmla="*/ 748008 w 6530408"/>
              <a:gd name="connsiteY108" fmla="*/ 5605052 h 5753325"/>
              <a:gd name="connsiteX109" fmla="*/ 728871 w 6530408"/>
              <a:gd name="connsiteY109" fmla="*/ 5589469 h 5753325"/>
              <a:gd name="connsiteX110" fmla="*/ 671898 w 6530408"/>
              <a:gd name="connsiteY110" fmla="*/ 5602363 h 5753325"/>
              <a:gd name="connsiteX111" fmla="*/ 615065 w 6530408"/>
              <a:gd name="connsiteY111" fmla="*/ 5580257 h 5753325"/>
              <a:gd name="connsiteX112" fmla="*/ 355785 w 6530408"/>
              <a:gd name="connsiteY112" fmla="*/ 5514383 h 5753325"/>
              <a:gd name="connsiteX113" fmla="*/ 102269 w 6530408"/>
              <a:gd name="connsiteY113" fmla="*/ 5524347 h 5753325"/>
              <a:gd name="connsiteX114" fmla="*/ 13160 w 6530408"/>
              <a:gd name="connsiteY114" fmla="*/ 5514159 h 5753325"/>
              <a:gd name="connsiteX115" fmla="*/ 0 w 6530408"/>
              <a:gd name="connsiteY115" fmla="*/ 5511735 h 5753325"/>
              <a:gd name="connsiteX116" fmla="*/ 0 w 6530408"/>
              <a:gd name="connsiteY116" fmla="*/ 0 h 5753325"/>
              <a:gd name="connsiteX0" fmla="*/ 0 w 6506836"/>
              <a:gd name="connsiteY0" fmla="*/ 0 h 5753325"/>
              <a:gd name="connsiteX1" fmla="*/ 6438980 w 6506836"/>
              <a:gd name="connsiteY1" fmla="*/ 0 h 5753325"/>
              <a:gd name="connsiteX2" fmla="*/ 6439047 w 6506836"/>
              <a:gd name="connsiteY2" fmla="*/ 147 h 5753325"/>
              <a:gd name="connsiteX3" fmla="*/ 6443456 w 6506836"/>
              <a:gd name="connsiteY3" fmla="*/ 130105 h 5753325"/>
              <a:gd name="connsiteX4" fmla="*/ 6447632 w 6506836"/>
              <a:gd name="connsiteY4" fmla="*/ 170016 h 5753325"/>
              <a:gd name="connsiteX5" fmla="*/ 6465936 w 6506836"/>
              <a:gd name="connsiteY5" fmla="*/ 274847 h 5753325"/>
              <a:gd name="connsiteX6" fmla="*/ 6506836 w 6506836"/>
              <a:gd name="connsiteY6" fmla="*/ 331778 h 5753325"/>
              <a:gd name="connsiteX7" fmla="*/ 6488360 w 6506836"/>
              <a:gd name="connsiteY7" fmla="*/ 535865 h 5753325"/>
              <a:gd name="connsiteX8" fmla="*/ 6492864 w 6506836"/>
              <a:gd name="connsiteY8" fmla="*/ 615799 h 5753325"/>
              <a:gd name="connsiteX9" fmla="*/ 6459988 w 6506836"/>
              <a:gd name="connsiteY9" fmla="*/ 707628 h 5753325"/>
              <a:gd name="connsiteX10" fmla="*/ 6453989 w 6506836"/>
              <a:gd name="connsiteY10" fmla="*/ 711876 h 5753325"/>
              <a:gd name="connsiteX11" fmla="*/ 6453209 w 6506836"/>
              <a:gd name="connsiteY11" fmla="*/ 719127 h 5753325"/>
              <a:gd name="connsiteX12" fmla="*/ 6457662 w 6506836"/>
              <a:gd name="connsiteY12" fmla="*/ 723331 h 5753325"/>
              <a:gd name="connsiteX13" fmla="*/ 6447445 w 6506836"/>
              <a:gd name="connsiteY13" fmla="*/ 780003 h 5753325"/>
              <a:gd name="connsiteX14" fmla="*/ 6426552 w 6506836"/>
              <a:gd name="connsiteY14" fmla="*/ 845805 h 5753325"/>
              <a:gd name="connsiteX15" fmla="*/ 6434072 w 6506836"/>
              <a:gd name="connsiteY15" fmla="*/ 910733 h 5753325"/>
              <a:gd name="connsiteX16" fmla="*/ 6432570 w 6506836"/>
              <a:gd name="connsiteY16" fmla="*/ 983394 h 5753325"/>
              <a:gd name="connsiteX17" fmla="*/ 6431878 w 6506836"/>
              <a:gd name="connsiteY17" fmla="*/ 1026728 h 5753325"/>
              <a:gd name="connsiteX18" fmla="*/ 6414269 w 6506836"/>
              <a:gd name="connsiteY18" fmla="*/ 1151111 h 5753325"/>
              <a:gd name="connsiteX19" fmla="*/ 6371722 w 6506836"/>
              <a:gd name="connsiteY19" fmla="*/ 1318080 h 5753325"/>
              <a:gd name="connsiteX20" fmla="*/ 6356023 w 6506836"/>
              <a:gd name="connsiteY20" fmla="*/ 1356227 h 5753325"/>
              <a:gd name="connsiteX21" fmla="*/ 6356157 w 6506836"/>
              <a:gd name="connsiteY21" fmla="*/ 1361967 h 5753325"/>
              <a:gd name="connsiteX22" fmla="*/ 6350613 w 6506836"/>
              <a:gd name="connsiteY22" fmla="*/ 1393569 h 5753325"/>
              <a:gd name="connsiteX23" fmla="*/ 6357062 w 6506836"/>
              <a:gd name="connsiteY23" fmla="*/ 1444071 h 5753325"/>
              <a:gd name="connsiteX24" fmla="*/ 6364832 w 6506836"/>
              <a:gd name="connsiteY24" fmla="*/ 1478763 h 5753325"/>
              <a:gd name="connsiteX25" fmla="*/ 6369745 w 6506836"/>
              <a:gd name="connsiteY25" fmla="*/ 1495680 h 5753325"/>
              <a:gd name="connsiteX26" fmla="*/ 6370898 w 6506836"/>
              <a:gd name="connsiteY26" fmla="*/ 1513331 h 5753325"/>
              <a:gd name="connsiteX27" fmla="*/ 6368801 w 6506836"/>
              <a:gd name="connsiteY27" fmla="*/ 1527414 h 5753325"/>
              <a:gd name="connsiteX28" fmla="*/ 6359177 w 6506836"/>
              <a:gd name="connsiteY28" fmla="*/ 1639513 h 5753325"/>
              <a:gd name="connsiteX29" fmla="*/ 6299489 w 6506836"/>
              <a:gd name="connsiteY29" fmla="*/ 1784860 h 5753325"/>
              <a:gd name="connsiteX30" fmla="*/ 6267878 w 6506836"/>
              <a:gd name="connsiteY30" fmla="*/ 1858572 h 5753325"/>
              <a:gd name="connsiteX31" fmla="*/ 6251146 w 6506836"/>
              <a:gd name="connsiteY31" fmla="*/ 1926167 h 5753325"/>
              <a:gd name="connsiteX32" fmla="*/ 6210686 w 6506836"/>
              <a:gd name="connsiteY32" fmla="*/ 2014834 h 5753325"/>
              <a:gd name="connsiteX33" fmla="*/ 6106652 w 6506836"/>
              <a:gd name="connsiteY33" fmla="*/ 2150572 h 5753325"/>
              <a:gd name="connsiteX34" fmla="*/ 6097813 w 6506836"/>
              <a:gd name="connsiteY34" fmla="*/ 2172208 h 5753325"/>
              <a:gd name="connsiteX35" fmla="*/ 6095990 w 6506836"/>
              <a:gd name="connsiteY35" fmla="*/ 2181185 h 5753325"/>
              <a:gd name="connsiteX36" fmla="*/ 6090126 w 6506836"/>
              <a:gd name="connsiteY36" fmla="*/ 2192533 h 5753325"/>
              <a:gd name="connsiteX37" fmla="*/ 6089503 w 6506836"/>
              <a:gd name="connsiteY37" fmla="*/ 2192543 h 5753325"/>
              <a:gd name="connsiteX38" fmla="*/ 6084946 w 6506836"/>
              <a:gd name="connsiteY38" fmla="*/ 2203694 h 5753325"/>
              <a:gd name="connsiteX39" fmla="*/ 5987861 w 6506836"/>
              <a:gd name="connsiteY39" fmla="*/ 2304868 h 5753325"/>
              <a:gd name="connsiteX40" fmla="*/ 5973439 w 6506836"/>
              <a:gd name="connsiteY40" fmla="*/ 2385635 h 5753325"/>
              <a:gd name="connsiteX41" fmla="*/ 5916727 w 6506836"/>
              <a:gd name="connsiteY41" fmla="*/ 2458777 h 5753325"/>
              <a:gd name="connsiteX42" fmla="*/ 5856524 w 6506836"/>
              <a:gd name="connsiteY42" fmla="*/ 2583281 h 5753325"/>
              <a:gd name="connsiteX43" fmla="*/ 5838091 w 6506836"/>
              <a:gd name="connsiteY43" fmla="*/ 2753474 h 5753325"/>
              <a:gd name="connsiteX44" fmla="*/ 5777471 w 6506836"/>
              <a:gd name="connsiteY44" fmla="*/ 2901570 h 5753325"/>
              <a:gd name="connsiteX45" fmla="*/ 5723992 w 6506836"/>
              <a:gd name="connsiteY45" fmla="*/ 2998752 h 5753325"/>
              <a:gd name="connsiteX46" fmla="*/ 5557886 w 6506836"/>
              <a:gd name="connsiteY46" fmla="*/ 3329735 h 5753325"/>
              <a:gd name="connsiteX47" fmla="*/ 5471501 w 6506836"/>
              <a:gd name="connsiteY47" fmla="*/ 3462221 h 5753325"/>
              <a:gd name="connsiteX48" fmla="*/ 5465154 w 6506836"/>
              <a:gd name="connsiteY48" fmla="*/ 3541065 h 5753325"/>
              <a:gd name="connsiteX49" fmla="*/ 5437889 w 6506836"/>
              <a:gd name="connsiteY49" fmla="*/ 3559927 h 5753325"/>
              <a:gd name="connsiteX50" fmla="*/ 5432770 w 6506836"/>
              <a:gd name="connsiteY50" fmla="*/ 3562948 h 5753325"/>
              <a:gd name="connsiteX51" fmla="*/ 5406795 w 6506836"/>
              <a:gd name="connsiteY51" fmla="*/ 3578594 h 5753325"/>
              <a:gd name="connsiteX52" fmla="*/ 5381495 w 6506836"/>
              <a:gd name="connsiteY52" fmla="*/ 3599883 h 5753325"/>
              <a:gd name="connsiteX53" fmla="*/ 5363689 w 6506836"/>
              <a:gd name="connsiteY53" fmla="*/ 3633299 h 5753325"/>
              <a:gd name="connsiteX54" fmla="*/ 5291870 w 6506836"/>
              <a:gd name="connsiteY54" fmla="*/ 3799039 h 5753325"/>
              <a:gd name="connsiteX55" fmla="*/ 5241600 w 6506836"/>
              <a:gd name="connsiteY55" fmla="*/ 3894238 h 5753325"/>
              <a:gd name="connsiteX56" fmla="*/ 5211041 w 6506836"/>
              <a:gd name="connsiteY56" fmla="*/ 3924184 h 5753325"/>
              <a:gd name="connsiteX57" fmla="*/ 5176073 w 6506836"/>
              <a:gd name="connsiteY57" fmla="*/ 3970179 h 5753325"/>
              <a:gd name="connsiteX58" fmla="*/ 5172826 w 6506836"/>
              <a:gd name="connsiteY58" fmla="*/ 3991773 h 5753325"/>
              <a:gd name="connsiteX59" fmla="*/ 5157053 w 6506836"/>
              <a:gd name="connsiteY59" fmla="*/ 3997708 h 5753325"/>
              <a:gd name="connsiteX60" fmla="*/ 5127922 w 6506836"/>
              <a:gd name="connsiteY60" fmla="*/ 4022660 h 5753325"/>
              <a:gd name="connsiteX61" fmla="*/ 5020872 w 6506836"/>
              <a:gd name="connsiteY61" fmla="*/ 4075951 h 5753325"/>
              <a:gd name="connsiteX62" fmla="*/ 4991410 w 6506836"/>
              <a:gd name="connsiteY62" fmla="*/ 4087598 h 5753325"/>
              <a:gd name="connsiteX63" fmla="*/ 4930112 w 6506836"/>
              <a:gd name="connsiteY63" fmla="*/ 4138459 h 5753325"/>
              <a:gd name="connsiteX64" fmla="*/ 4834224 w 6506836"/>
              <a:gd name="connsiteY64" fmla="*/ 4231643 h 5753325"/>
              <a:gd name="connsiteX65" fmla="*/ 4812599 w 6506836"/>
              <a:gd name="connsiteY65" fmla="*/ 4249449 h 5753325"/>
              <a:gd name="connsiteX66" fmla="*/ 4789188 w 6506836"/>
              <a:gd name="connsiteY66" fmla="*/ 4256678 h 5753325"/>
              <a:gd name="connsiteX67" fmla="*/ 4779554 w 6506836"/>
              <a:gd name="connsiteY67" fmla="*/ 4251313 h 5753325"/>
              <a:gd name="connsiteX68" fmla="*/ 4766885 w 6506836"/>
              <a:gd name="connsiteY68" fmla="*/ 4259812 h 5753325"/>
              <a:gd name="connsiteX69" fmla="*/ 4762510 w 6506836"/>
              <a:gd name="connsiteY69" fmla="*/ 4260383 h 5753325"/>
              <a:gd name="connsiteX70" fmla="*/ 4738416 w 6506836"/>
              <a:gd name="connsiteY70" fmla="*/ 4265355 h 5753325"/>
              <a:gd name="connsiteX71" fmla="*/ 4712007 w 6506836"/>
              <a:gd name="connsiteY71" fmla="*/ 4317892 h 5753325"/>
              <a:gd name="connsiteX72" fmla="*/ 4658930 w 6506836"/>
              <a:gd name="connsiteY72" fmla="*/ 4348041 h 5753325"/>
              <a:gd name="connsiteX73" fmla="*/ 4443526 w 6506836"/>
              <a:gd name="connsiteY73" fmla="*/ 4507851 h 5753325"/>
              <a:gd name="connsiteX74" fmla="*/ 4289766 w 6506836"/>
              <a:gd name="connsiteY74" fmla="*/ 4711450 h 5753325"/>
              <a:gd name="connsiteX75" fmla="*/ 4150870 w 6506836"/>
              <a:gd name="connsiteY75" fmla="*/ 4818480 h 5753325"/>
              <a:gd name="connsiteX76" fmla="*/ 4006639 w 6506836"/>
              <a:gd name="connsiteY76" fmla="*/ 4933815 h 5753325"/>
              <a:gd name="connsiteX77" fmla="*/ 3298210 w 6506836"/>
              <a:gd name="connsiteY77" fmla="*/ 5070790 h 5753325"/>
              <a:gd name="connsiteX78" fmla="*/ 2947678 w 6506836"/>
              <a:gd name="connsiteY78" fmla="*/ 5117869 h 5753325"/>
              <a:gd name="connsiteX79" fmla="*/ 2822169 w 6506836"/>
              <a:gd name="connsiteY79" fmla="*/ 5129396 h 5753325"/>
              <a:gd name="connsiteX80" fmla="*/ 2538773 w 6506836"/>
              <a:gd name="connsiteY80" fmla="*/ 5313397 h 5753325"/>
              <a:gd name="connsiteX81" fmla="*/ 2014500 w 6506836"/>
              <a:gd name="connsiteY81" fmla="*/ 5519744 h 5753325"/>
              <a:gd name="connsiteX82" fmla="*/ 1934391 w 6506836"/>
              <a:gd name="connsiteY82" fmla="*/ 5591335 h 5753325"/>
              <a:gd name="connsiteX83" fmla="*/ 1892550 w 6506836"/>
              <a:gd name="connsiteY83" fmla="*/ 5649708 h 5753325"/>
              <a:gd name="connsiteX84" fmla="*/ 1854769 w 6506836"/>
              <a:gd name="connsiteY84" fmla="*/ 5647691 h 5753325"/>
              <a:gd name="connsiteX85" fmla="*/ 1809461 w 6506836"/>
              <a:gd name="connsiteY85" fmla="*/ 5648628 h 5753325"/>
              <a:gd name="connsiteX86" fmla="*/ 1745150 w 6506836"/>
              <a:gd name="connsiteY86" fmla="*/ 5693879 h 5753325"/>
              <a:gd name="connsiteX87" fmla="*/ 1713375 w 6506836"/>
              <a:gd name="connsiteY87" fmla="*/ 5684672 h 5753325"/>
              <a:gd name="connsiteX88" fmla="*/ 1707808 w 6506836"/>
              <a:gd name="connsiteY88" fmla="*/ 5682611 h 5753325"/>
              <a:gd name="connsiteX89" fmla="*/ 1679313 w 6506836"/>
              <a:gd name="connsiteY89" fmla="*/ 5672360 h 5753325"/>
              <a:gd name="connsiteX90" fmla="*/ 1646933 w 6506836"/>
              <a:gd name="connsiteY90" fmla="*/ 5666227 h 5753325"/>
              <a:gd name="connsiteX91" fmla="*/ 1610055 w 6506836"/>
              <a:gd name="connsiteY91" fmla="*/ 5673643 h 5753325"/>
              <a:gd name="connsiteX92" fmla="*/ 1437641 w 6506836"/>
              <a:gd name="connsiteY92" fmla="*/ 5723266 h 5753325"/>
              <a:gd name="connsiteX93" fmla="*/ 1332869 w 6506836"/>
              <a:gd name="connsiteY93" fmla="*/ 5744752 h 5753325"/>
              <a:gd name="connsiteX94" fmla="*/ 1290525 w 6506836"/>
              <a:gd name="connsiteY94" fmla="*/ 5740036 h 5753325"/>
              <a:gd name="connsiteX95" fmla="*/ 1233107 w 6506836"/>
              <a:gd name="connsiteY95" fmla="*/ 5742106 h 5753325"/>
              <a:gd name="connsiteX96" fmla="*/ 1214532 w 6506836"/>
              <a:gd name="connsiteY96" fmla="*/ 5753325 h 5753325"/>
              <a:gd name="connsiteX97" fmla="*/ 1199955 w 6506836"/>
              <a:gd name="connsiteY97" fmla="*/ 5744831 h 5753325"/>
              <a:gd name="connsiteX98" fmla="*/ 1162337 w 6506836"/>
              <a:gd name="connsiteY98" fmla="*/ 5738048 h 5753325"/>
              <a:gd name="connsiteX99" fmla="*/ 1053457 w 6506836"/>
              <a:gd name="connsiteY99" fmla="*/ 5688676 h 5753325"/>
              <a:gd name="connsiteX100" fmla="*/ 1025798 w 6506836"/>
              <a:gd name="connsiteY100" fmla="*/ 5673166 h 5753325"/>
              <a:gd name="connsiteX101" fmla="*/ 947900 w 6506836"/>
              <a:gd name="connsiteY101" fmla="*/ 5657848 h 5753325"/>
              <a:gd name="connsiteX102" fmla="*/ 815627 w 6506836"/>
              <a:gd name="connsiteY102" fmla="*/ 5642557 h 5753325"/>
              <a:gd name="connsiteX103" fmla="*/ 788251 w 6506836"/>
              <a:gd name="connsiteY103" fmla="*/ 5637065 h 5753325"/>
              <a:gd name="connsiteX104" fmla="*/ 767822 w 6506836"/>
              <a:gd name="connsiteY104" fmla="*/ 5623450 h 5753325"/>
              <a:gd name="connsiteX105" fmla="*/ 765791 w 6506836"/>
              <a:gd name="connsiteY105" fmla="*/ 5612539 h 5753325"/>
              <a:gd name="connsiteX106" fmla="*/ 751230 w 6506836"/>
              <a:gd name="connsiteY106" fmla="*/ 5608092 h 5753325"/>
              <a:gd name="connsiteX107" fmla="*/ 748008 w 6506836"/>
              <a:gd name="connsiteY107" fmla="*/ 5605052 h 5753325"/>
              <a:gd name="connsiteX108" fmla="*/ 728871 w 6506836"/>
              <a:gd name="connsiteY108" fmla="*/ 5589469 h 5753325"/>
              <a:gd name="connsiteX109" fmla="*/ 671898 w 6506836"/>
              <a:gd name="connsiteY109" fmla="*/ 5602363 h 5753325"/>
              <a:gd name="connsiteX110" fmla="*/ 615065 w 6506836"/>
              <a:gd name="connsiteY110" fmla="*/ 5580257 h 5753325"/>
              <a:gd name="connsiteX111" fmla="*/ 355785 w 6506836"/>
              <a:gd name="connsiteY111" fmla="*/ 5514383 h 5753325"/>
              <a:gd name="connsiteX112" fmla="*/ 102269 w 6506836"/>
              <a:gd name="connsiteY112" fmla="*/ 5524347 h 5753325"/>
              <a:gd name="connsiteX113" fmla="*/ 13160 w 6506836"/>
              <a:gd name="connsiteY113" fmla="*/ 5514159 h 5753325"/>
              <a:gd name="connsiteX114" fmla="*/ 0 w 6506836"/>
              <a:gd name="connsiteY114" fmla="*/ 5511735 h 5753325"/>
              <a:gd name="connsiteX115" fmla="*/ 0 w 6506836"/>
              <a:gd name="connsiteY115" fmla="*/ 0 h 5753325"/>
              <a:gd name="connsiteX0" fmla="*/ 0 w 6492864"/>
              <a:gd name="connsiteY0" fmla="*/ 0 h 5753325"/>
              <a:gd name="connsiteX1" fmla="*/ 6438980 w 6492864"/>
              <a:gd name="connsiteY1" fmla="*/ 0 h 5753325"/>
              <a:gd name="connsiteX2" fmla="*/ 6439047 w 6492864"/>
              <a:gd name="connsiteY2" fmla="*/ 147 h 5753325"/>
              <a:gd name="connsiteX3" fmla="*/ 6443456 w 6492864"/>
              <a:gd name="connsiteY3" fmla="*/ 130105 h 5753325"/>
              <a:gd name="connsiteX4" fmla="*/ 6447632 w 6492864"/>
              <a:gd name="connsiteY4" fmla="*/ 170016 h 5753325"/>
              <a:gd name="connsiteX5" fmla="*/ 6465936 w 6492864"/>
              <a:gd name="connsiteY5" fmla="*/ 274847 h 5753325"/>
              <a:gd name="connsiteX6" fmla="*/ 6488360 w 6492864"/>
              <a:gd name="connsiteY6" fmla="*/ 535865 h 5753325"/>
              <a:gd name="connsiteX7" fmla="*/ 6492864 w 6492864"/>
              <a:gd name="connsiteY7" fmla="*/ 615799 h 5753325"/>
              <a:gd name="connsiteX8" fmla="*/ 6459988 w 6492864"/>
              <a:gd name="connsiteY8" fmla="*/ 707628 h 5753325"/>
              <a:gd name="connsiteX9" fmla="*/ 6453989 w 6492864"/>
              <a:gd name="connsiteY9" fmla="*/ 711876 h 5753325"/>
              <a:gd name="connsiteX10" fmla="*/ 6453209 w 6492864"/>
              <a:gd name="connsiteY10" fmla="*/ 719127 h 5753325"/>
              <a:gd name="connsiteX11" fmla="*/ 6457662 w 6492864"/>
              <a:gd name="connsiteY11" fmla="*/ 723331 h 5753325"/>
              <a:gd name="connsiteX12" fmla="*/ 6447445 w 6492864"/>
              <a:gd name="connsiteY12" fmla="*/ 780003 h 5753325"/>
              <a:gd name="connsiteX13" fmla="*/ 6426552 w 6492864"/>
              <a:gd name="connsiteY13" fmla="*/ 845805 h 5753325"/>
              <a:gd name="connsiteX14" fmla="*/ 6434072 w 6492864"/>
              <a:gd name="connsiteY14" fmla="*/ 910733 h 5753325"/>
              <a:gd name="connsiteX15" fmla="*/ 6432570 w 6492864"/>
              <a:gd name="connsiteY15" fmla="*/ 983394 h 5753325"/>
              <a:gd name="connsiteX16" fmla="*/ 6431878 w 6492864"/>
              <a:gd name="connsiteY16" fmla="*/ 1026728 h 5753325"/>
              <a:gd name="connsiteX17" fmla="*/ 6414269 w 6492864"/>
              <a:gd name="connsiteY17" fmla="*/ 1151111 h 5753325"/>
              <a:gd name="connsiteX18" fmla="*/ 6371722 w 6492864"/>
              <a:gd name="connsiteY18" fmla="*/ 1318080 h 5753325"/>
              <a:gd name="connsiteX19" fmla="*/ 6356023 w 6492864"/>
              <a:gd name="connsiteY19" fmla="*/ 1356227 h 5753325"/>
              <a:gd name="connsiteX20" fmla="*/ 6356157 w 6492864"/>
              <a:gd name="connsiteY20" fmla="*/ 1361967 h 5753325"/>
              <a:gd name="connsiteX21" fmla="*/ 6350613 w 6492864"/>
              <a:gd name="connsiteY21" fmla="*/ 1393569 h 5753325"/>
              <a:gd name="connsiteX22" fmla="*/ 6357062 w 6492864"/>
              <a:gd name="connsiteY22" fmla="*/ 1444071 h 5753325"/>
              <a:gd name="connsiteX23" fmla="*/ 6364832 w 6492864"/>
              <a:gd name="connsiteY23" fmla="*/ 1478763 h 5753325"/>
              <a:gd name="connsiteX24" fmla="*/ 6369745 w 6492864"/>
              <a:gd name="connsiteY24" fmla="*/ 1495680 h 5753325"/>
              <a:gd name="connsiteX25" fmla="*/ 6370898 w 6492864"/>
              <a:gd name="connsiteY25" fmla="*/ 1513331 h 5753325"/>
              <a:gd name="connsiteX26" fmla="*/ 6368801 w 6492864"/>
              <a:gd name="connsiteY26" fmla="*/ 1527414 h 5753325"/>
              <a:gd name="connsiteX27" fmla="*/ 6359177 w 6492864"/>
              <a:gd name="connsiteY27" fmla="*/ 1639513 h 5753325"/>
              <a:gd name="connsiteX28" fmla="*/ 6299489 w 6492864"/>
              <a:gd name="connsiteY28" fmla="*/ 1784860 h 5753325"/>
              <a:gd name="connsiteX29" fmla="*/ 6267878 w 6492864"/>
              <a:gd name="connsiteY29" fmla="*/ 1858572 h 5753325"/>
              <a:gd name="connsiteX30" fmla="*/ 6251146 w 6492864"/>
              <a:gd name="connsiteY30" fmla="*/ 1926167 h 5753325"/>
              <a:gd name="connsiteX31" fmla="*/ 6210686 w 6492864"/>
              <a:gd name="connsiteY31" fmla="*/ 2014834 h 5753325"/>
              <a:gd name="connsiteX32" fmla="*/ 6106652 w 6492864"/>
              <a:gd name="connsiteY32" fmla="*/ 2150572 h 5753325"/>
              <a:gd name="connsiteX33" fmla="*/ 6097813 w 6492864"/>
              <a:gd name="connsiteY33" fmla="*/ 2172208 h 5753325"/>
              <a:gd name="connsiteX34" fmla="*/ 6095990 w 6492864"/>
              <a:gd name="connsiteY34" fmla="*/ 2181185 h 5753325"/>
              <a:gd name="connsiteX35" fmla="*/ 6090126 w 6492864"/>
              <a:gd name="connsiteY35" fmla="*/ 2192533 h 5753325"/>
              <a:gd name="connsiteX36" fmla="*/ 6089503 w 6492864"/>
              <a:gd name="connsiteY36" fmla="*/ 2192543 h 5753325"/>
              <a:gd name="connsiteX37" fmla="*/ 6084946 w 6492864"/>
              <a:gd name="connsiteY37" fmla="*/ 2203694 h 5753325"/>
              <a:gd name="connsiteX38" fmla="*/ 5987861 w 6492864"/>
              <a:gd name="connsiteY38" fmla="*/ 2304868 h 5753325"/>
              <a:gd name="connsiteX39" fmla="*/ 5973439 w 6492864"/>
              <a:gd name="connsiteY39" fmla="*/ 2385635 h 5753325"/>
              <a:gd name="connsiteX40" fmla="*/ 5916727 w 6492864"/>
              <a:gd name="connsiteY40" fmla="*/ 2458777 h 5753325"/>
              <a:gd name="connsiteX41" fmla="*/ 5856524 w 6492864"/>
              <a:gd name="connsiteY41" fmla="*/ 2583281 h 5753325"/>
              <a:gd name="connsiteX42" fmla="*/ 5838091 w 6492864"/>
              <a:gd name="connsiteY42" fmla="*/ 2753474 h 5753325"/>
              <a:gd name="connsiteX43" fmla="*/ 5777471 w 6492864"/>
              <a:gd name="connsiteY43" fmla="*/ 2901570 h 5753325"/>
              <a:gd name="connsiteX44" fmla="*/ 5723992 w 6492864"/>
              <a:gd name="connsiteY44" fmla="*/ 2998752 h 5753325"/>
              <a:gd name="connsiteX45" fmla="*/ 5557886 w 6492864"/>
              <a:gd name="connsiteY45" fmla="*/ 3329735 h 5753325"/>
              <a:gd name="connsiteX46" fmla="*/ 5471501 w 6492864"/>
              <a:gd name="connsiteY46" fmla="*/ 3462221 h 5753325"/>
              <a:gd name="connsiteX47" fmla="*/ 5465154 w 6492864"/>
              <a:gd name="connsiteY47" fmla="*/ 3541065 h 5753325"/>
              <a:gd name="connsiteX48" fmla="*/ 5437889 w 6492864"/>
              <a:gd name="connsiteY48" fmla="*/ 3559927 h 5753325"/>
              <a:gd name="connsiteX49" fmla="*/ 5432770 w 6492864"/>
              <a:gd name="connsiteY49" fmla="*/ 3562948 h 5753325"/>
              <a:gd name="connsiteX50" fmla="*/ 5406795 w 6492864"/>
              <a:gd name="connsiteY50" fmla="*/ 3578594 h 5753325"/>
              <a:gd name="connsiteX51" fmla="*/ 5381495 w 6492864"/>
              <a:gd name="connsiteY51" fmla="*/ 3599883 h 5753325"/>
              <a:gd name="connsiteX52" fmla="*/ 5363689 w 6492864"/>
              <a:gd name="connsiteY52" fmla="*/ 3633299 h 5753325"/>
              <a:gd name="connsiteX53" fmla="*/ 5291870 w 6492864"/>
              <a:gd name="connsiteY53" fmla="*/ 3799039 h 5753325"/>
              <a:gd name="connsiteX54" fmla="*/ 5241600 w 6492864"/>
              <a:gd name="connsiteY54" fmla="*/ 3894238 h 5753325"/>
              <a:gd name="connsiteX55" fmla="*/ 5211041 w 6492864"/>
              <a:gd name="connsiteY55" fmla="*/ 3924184 h 5753325"/>
              <a:gd name="connsiteX56" fmla="*/ 5176073 w 6492864"/>
              <a:gd name="connsiteY56" fmla="*/ 3970179 h 5753325"/>
              <a:gd name="connsiteX57" fmla="*/ 5172826 w 6492864"/>
              <a:gd name="connsiteY57" fmla="*/ 3991773 h 5753325"/>
              <a:gd name="connsiteX58" fmla="*/ 5157053 w 6492864"/>
              <a:gd name="connsiteY58" fmla="*/ 3997708 h 5753325"/>
              <a:gd name="connsiteX59" fmla="*/ 5127922 w 6492864"/>
              <a:gd name="connsiteY59" fmla="*/ 4022660 h 5753325"/>
              <a:gd name="connsiteX60" fmla="*/ 5020872 w 6492864"/>
              <a:gd name="connsiteY60" fmla="*/ 4075951 h 5753325"/>
              <a:gd name="connsiteX61" fmla="*/ 4991410 w 6492864"/>
              <a:gd name="connsiteY61" fmla="*/ 4087598 h 5753325"/>
              <a:gd name="connsiteX62" fmla="*/ 4930112 w 6492864"/>
              <a:gd name="connsiteY62" fmla="*/ 4138459 h 5753325"/>
              <a:gd name="connsiteX63" fmla="*/ 4834224 w 6492864"/>
              <a:gd name="connsiteY63" fmla="*/ 4231643 h 5753325"/>
              <a:gd name="connsiteX64" fmla="*/ 4812599 w 6492864"/>
              <a:gd name="connsiteY64" fmla="*/ 4249449 h 5753325"/>
              <a:gd name="connsiteX65" fmla="*/ 4789188 w 6492864"/>
              <a:gd name="connsiteY65" fmla="*/ 4256678 h 5753325"/>
              <a:gd name="connsiteX66" fmla="*/ 4779554 w 6492864"/>
              <a:gd name="connsiteY66" fmla="*/ 4251313 h 5753325"/>
              <a:gd name="connsiteX67" fmla="*/ 4766885 w 6492864"/>
              <a:gd name="connsiteY67" fmla="*/ 4259812 h 5753325"/>
              <a:gd name="connsiteX68" fmla="*/ 4762510 w 6492864"/>
              <a:gd name="connsiteY68" fmla="*/ 4260383 h 5753325"/>
              <a:gd name="connsiteX69" fmla="*/ 4738416 w 6492864"/>
              <a:gd name="connsiteY69" fmla="*/ 4265355 h 5753325"/>
              <a:gd name="connsiteX70" fmla="*/ 4712007 w 6492864"/>
              <a:gd name="connsiteY70" fmla="*/ 4317892 h 5753325"/>
              <a:gd name="connsiteX71" fmla="*/ 4658930 w 6492864"/>
              <a:gd name="connsiteY71" fmla="*/ 4348041 h 5753325"/>
              <a:gd name="connsiteX72" fmla="*/ 4443526 w 6492864"/>
              <a:gd name="connsiteY72" fmla="*/ 4507851 h 5753325"/>
              <a:gd name="connsiteX73" fmla="*/ 4289766 w 6492864"/>
              <a:gd name="connsiteY73" fmla="*/ 4711450 h 5753325"/>
              <a:gd name="connsiteX74" fmla="*/ 4150870 w 6492864"/>
              <a:gd name="connsiteY74" fmla="*/ 4818480 h 5753325"/>
              <a:gd name="connsiteX75" fmla="*/ 4006639 w 6492864"/>
              <a:gd name="connsiteY75" fmla="*/ 4933815 h 5753325"/>
              <a:gd name="connsiteX76" fmla="*/ 3298210 w 6492864"/>
              <a:gd name="connsiteY76" fmla="*/ 5070790 h 5753325"/>
              <a:gd name="connsiteX77" fmla="*/ 2947678 w 6492864"/>
              <a:gd name="connsiteY77" fmla="*/ 5117869 h 5753325"/>
              <a:gd name="connsiteX78" fmla="*/ 2822169 w 6492864"/>
              <a:gd name="connsiteY78" fmla="*/ 5129396 h 5753325"/>
              <a:gd name="connsiteX79" fmla="*/ 2538773 w 6492864"/>
              <a:gd name="connsiteY79" fmla="*/ 5313397 h 5753325"/>
              <a:gd name="connsiteX80" fmla="*/ 2014500 w 6492864"/>
              <a:gd name="connsiteY80" fmla="*/ 5519744 h 5753325"/>
              <a:gd name="connsiteX81" fmla="*/ 1934391 w 6492864"/>
              <a:gd name="connsiteY81" fmla="*/ 5591335 h 5753325"/>
              <a:gd name="connsiteX82" fmla="*/ 1892550 w 6492864"/>
              <a:gd name="connsiteY82" fmla="*/ 5649708 h 5753325"/>
              <a:gd name="connsiteX83" fmla="*/ 1854769 w 6492864"/>
              <a:gd name="connsiteY83" fmla="*/ 5647691 h 5753325"/>
              <a:gd name="connsiteX84" fmla="*/ 1809461 w 6492864"/>
              <a:gd name="connsiteY84" fmla="*/ 5648628 h 5753325"/>
              <a:gd name="connsiteX85" fmla="*/ 1745150 w 6492864"/>
              <a:gd name="connsiteY85" fmla="*/ 5693879 h 5753325"/>
              <a:gd name="connsiteX86" fmla="*/ 1713375 w 6492864"/>
              <a:gd name="connsiteY86" fmla="*/ 5684672 h 5753325"/>
              <a:gd name="connsiteX87" fmla="*/ 1707808 w 6492864"/>
              <a:gd name="connsiteY87" fmla="*/ 5682611 h 5753325"/>
              <a:gd name="connsiteX88" fmla="*/ 1679313 w 6492864"/>
              <a:gd name="connsiteY88" fmla="*/ 5672360 h 5753325"/>
              <a:gd name="connsiteX89" fmla="*/ 1646933 w 6492864"/>
              <a:gd name="connsiteY89" fmla="*/ 5666227 h 5753325"/>
              <a:gd name="connsiteX90" fmla="*/ 1610055 w 6492864"/>
              <a:gd name="connsiteY90" fmla="*/ 5673643 h 5753325"/>
              <a:gd name="connsiteX91" fmla="*/ 1437641 w 6492864"/>
              <a:gd name="connsiteY91" fmla="*/ 5723266 h 5753325"/>
              <a:gd name="connsiteX92" fmla="*/ 1332869 w 6492864"/>
              <a:gd name="connsiteY92" fmla="*/ 5744752 h 5753325"/>
              <a:gd name="connsiteX93" fmla="*/ 1290525 w 6492864"/>
              <a:gd name="connsiteY93" fmla="*/ 5740036 h 5753325"/>
              <a:gd name="connsiteX94" fmla="*/ 1233107 w 6492864"/>
              <a:gd name="connsiteY94" fmla="*/ 5742106 h 5753325"/>
              <a:gd name="connsiteX95" fmla="*/ 1214532 w 6492864"/>
              <a:gd name="connsiteY95" fmla="*/ 5753325 h 5753325"/>
              <a:gd name="connsiteX96" fmla="*/ 1199955 w 6492864"/>
              <a:gd name="connsiteY96" fmla="*/ 5744831 h 5753325"/>
              <a:gd name="connsiteX97" fmla="*/ 1162337 w 6492864"/>
              <a:gd name="connsiteY97" fmla="*/ 5738048 h 5753325"/>
              <a:gd name="connsiteX98" fmla="*/ 1053457 w 6492864"/>
              <a:gd name="connsiteY98" fmla="*/ 5688676 h 5753325"/>
              <a:gd name="connsiteX99" fmla="*/ 1025798 w 6492864"/>
              <a:gd name="connsiteY99" fmla="*/ 5673166 h 5753325"/>
              <a:gd name="connsiteX100" fmla="*/ 947900 w 6492864"/>
              <a:gd name="connsiteY100" fmla="*/ 5657848 h 5753325"/>
              <a:gd name="connsiteX101" fmla="*/ 815627 w 6492864"/>
              <a:gd name="connsiteY101" fmla="*/ 5642557 h 5753325"/>
              <a:gd name="connsiteX102" fmla="*/ 788251 w 6492864"/>
              <a:gd name="connsiteY102" fmla="*/ 5637065 h 5753325"/>
              <a:gd name="connsiteX103" fmla="*/ 767822 w 6492864"/>
              <a:gd name="connsiteY103" fmla="*/ 5623450 h 5753325"/>
              <a:gd name="connsiteX104" fmla="*/ 765791 w 6492864"/>
              <a:gd name="connsiteY104" fmla="*/ 5612539 h 5753325"/>
              <a:gd name="connsiteX105" fmla="*/ 751230 w 6492864"/>
              <a:gd name="connsiteY105" fmla="*/ 5608092 h 5753325"/>
              <a:gd name="connsiteX106" fmla="*/ 748008 w 6492864"/>
              <a:gd name="connsiteY106" fmla="*/ 5605052 h 5753325"/>
              <a:gd name="connsiteX107" fmla="*/ 728871 w 6492864"/>
              <a:gd name="connsiteY107" fmla="*/ 5589469 h 5753325"/>
              <a:gd name="connsiteX108" fmla="*/ 671898 w 6492864"/>
              <a:gd name="connsiteY108" fmla="*/ 5602363 h 5753325"/>
              <a:gd name="connsiteX109" fmla="*/ 615065 w 6492864"/>
              <a:gd name="connsiteY109" fmla="*/ 5580257 h 5753325"/>
              <a:gd name="connsiteX110" fmla="*/ 355785 w 6492864"/>
              <a:gd name="connsiteY110" fmla="*/ 5514383 h 5753325"/>
              <a:gd name="connsiteX111" fmla="*/ 102269 w 6492864"/>
              <a:gd name="connsiteY111" fmla="*/ 5524347 h 5753325"/>
              <a:gd name="connsiteX112" fmla="*/ 13160 w 6492864"/>
              <a:gd name="connsiteY112" fmla="*/ 5514159 h 5753325"/>
              <a:gd name="connsiteX113" fmla="*/ 0 w 6492864"/>
              <a:gd name="connsiteY113" fmla="*/ 5511735 h 5753325"/>
              <a:gd name="connsiteX114" fmla="*/ 0 w 6492864"/>
              <a:gd name="connsiteY114" fmla="*/ 0 h 5753325"/>
              <a:gd name="connsiteX0" fmla="*/ 0 w 6492864"/>
              <a:gd name="connsiteY0" fmla="*/ 0 h 5753325"/>
              <a:gd name="connsiteX1" fmla="*/ 6438980 w 6492864"/>
              <a:gd name="connsiteY1" fmla="*/ 0 h 5753325"/>
              <a:gd name="connsiteX2" fmla="*/ 6439047 w 6492864"/>
              <a:gd name="connsiteY2" fmla="*/ 147 h 5753325"/>
              <a:gd name="connsiteX3" fmla="*/ 6443456 w 6492864"/>
              <a:gd name="connsiteY3" fmla="*/ 130105 h 5753325"/>
              <a:gd name="connsiteX4" fmla="*/ 6447632 w 6492864"/>
              <a:gd name="connsiteY4" fmla="*/ 170016 h 5753325"/>
              <a:gd name="connsiteX5" fmla="*/ 6396598 w 6492864"/>
              <a:gd name="connsiteY5" fmla="*/ 274847 h 5753325"/>
              <a:gd name="connsiteX6" fmla="*/ 6488360 w 6492864"/>
              <a:gd name="connsiteY6" fmla="*/ 535865 h 5753325"/>
              <a:gd name="connsiteX7" fmla="*/ 6492864 w 6492864"/>
              <a:gd name="connsiteY7" fmla="*/ 615799 h 5753325"/>
              <a:gd name="connsiteX8" fmla="*/ 6459988 w 6492864"/>
              <a:gd name="connsiteY8" fmla="*/ 707628 h 5753325"/>
              <a:gd name="connsiteX9" fmla="*/ 6453989 w 6492864"/>
              <a:gd name="connsiteY9" fmla="*/ 711876 h 5753325"/>
              <a:gd name="connsiteX10" fmla="*/ 6453209 w 6492864"/>
              <a:gd name="connsiteY10" fmla="*/ 719127 h 5753325"/>
              <a:gd name="connsiteX11" fmla="*/ 6457662 w 6492864"/>
              <a:gd name="connsiteY11" fmla="*/ 723331 h 5753325"/>
              <a:gd name="connsiteX12" fmla="*/ 6447445 w 6492864"/>
              <a:gd name="connsiteY12" fmla="*/ 780003 h 5753325"/>
              <a:gd name="connsiteX13" fmla="*/ 6426552 w 6492864"/>
              <a:gd name="connsiteY13" fmla="*/ 845805 h 5753325"/>
              <a:gd name="connsiteX14" fmla="*/ 6434072 w 6492864"/>
              <a:gd name="connsiteY14" fmla="*/ 910733 h 5753325"/>
              <a:gd name="connsiteX15" fmla="*/ 6432570 w 6492864"/>
              <a:gd name="connsiteY15" fmla="*/ 983394 h 5753325"/>
              <a:gd name="connsiteX16" fmla="*/ 6431878 w 6492864"/>
              <a:gd name="connsiteY16" fmla="*/ 1026728 h 5753325"/>
              <a:gd name="connsiteX17" fmla="*/ 6414269 w 6492864"/>
              <a:gd name="connsiteY17" fmla="*/ 1151111 h 5753325"/>
              <a:gd name="connsiteX18" fmla="*/ 6371722 w 6492864"/>
              <a:gd name="connsiteY18" fmla="*/ 1318080 h 5753325"/>
              <a:gd name="connsiteX19" fmla="*/ 6356023 w 6492864"/>
              <a:gd name="connsiteY19" fmla="*/ 1356227 h 5753325"/>
              <a:gd name="connsiteX20" fmla="*/ 6356157 w 6492864"/>
              <a:gd name="connsiteY20" fmla="*/ 1361967 h 5753325"/>
              <a:gd name="connsiteX21" fmla="*/ 6350613 w 6492864"/>
              <a:gd name="connsiteY21" fmla="*/ 1393569 h 5753325"/>
              <a:gd name="connsiteX22" fmla="*/ 6357062 w 6492864"/>
              <a:gd name="connsiteY22" fmla="*/ 1444071 h 5753325"/>
              <a:gd name="connsiteX23" fmla="*/ 6364832 w 6492864"/>
              <a:gd name="connsiteY23" fmla="*/ 1478763 h 5753325"/>
              <a:gd name="connsiteX24" fmla="*/ 6369745 w 6492864"/>
              <a:gd name="connsiteY24" fmla="*/ 1495680 h 5753325"/>
              <a:gd name="connsiteX25" fmla="*/ 6370898 w 6492864"/>
              <a:gd name="connsiteY25" fmla="*/ 1513331 h 5753325"/>
              <a:gd name="connsiteX26" fmla="*/ 6368801 w 6492864"/>
              <a:gd name="connsiteY26" fmla="*/ 1527414 h 5753325"/>
              <a:gd name="connsiteX27" fmla="*/ 6359177 w 6492864"/>
              <a:gd name="connsiteY27" fmla="*/ 1639513 h 5753325"/>
              <a:gd name="connsiteX28" fmla="*/ 6299489 w 6492864"/>
              <a:gd name="connsiteY28" fmla="*/ 1784860 h 5753325"/>
              <a:gd name="connsiteX29" fmla="*/ 6267878 w 6492864"/>
              <a:gd name="connsiteY29" fmla="*/ 1858572 h 5753325"/>
              <a:gd name="connsiteX30" fmla="*/ 6251146 w 6492864"/>
              <a:gd name="connsiteY30" fmla="*/ 1926167 h 5753325"/>
              <a:gd name="connsiteX31" fmla="*/ 6210686 w 6492864"/>
              <a:gd name="connsiteY31" fmla="*/ 2014834 h 5753325"/>
              <a:gd name="connsiteX32" fmla="*/ 6106652 w 6492864"/>
              <a:gd name="connsiteY32" fmla="*/ 2150572 h 5753325"/>
              <a:gd name="connsiteX33" fmla="*/ 6097813 w 6492864"/>
              <a:gd name="connsiteY33" fmla="*/ 2172208 h 5753325"/>
              <a:gd name="connsiteX34" fmla="*/ 6095990 w 6492864"/>
              <a:gd name="connsiteY34" fmla="*/ 2181185 h 5753325"/>
              <a:gd name="connsiteX35" fmla="*/ 6090126 w 6492864"/>
              <a:gd name="connsiteY35" fmla="*/ 2192533 h 5753325"/>
              <a:gd name="connsiteX36" fmla="*/ 6089503 w 6492864"/>
              <a:gd name="connsiteY36" fmla="*/ 2192543 h 5753325"/>
              <a:gd name="connsiteX37" fmla="*/ 6084946 w 6492864"/>
              <a:gd name="connsiteY37" fmla="*/ 2203694 h 5753325"/>
              <a:gd name="connsiteX38" fmla="*/ 5987861 w 6492864"/>
              <a:gd name="connsiteY38" fmla="*/ 2304868 h 5753325"/>
              <a:gd name="connsiteX39" fmla="*/ 5973439 w 6492864"/>
              <a:gd name="connsiteY39" fmla="*/ 2385635 h 5753325"/>
              <a:gd name="connsiteX40" fmla="*/ 5916727 w 6492864"/>
              <a:gd name="connsiteY40" fmla="*/ 2458777 h 5753325"/>
              <a:gd name="connsiteX41" fmla="*/ 5856524 w 6492864"/>
              <a:gd name="connsiteY41" fmla="*/ 2583281 h 5753325"/>
              <a:gd name="connsiteX42" fmla="*/ 5838091 w 6492864"/>
              <a:gd name="connsiteY42" fmla="*/ 2753474 h 5753325"/>
              <a:gd name="connsiteX43" fmla="*/ 5777471 w 6492864"/>
              <a:gd name="connsiteY43" fmla="*/ 2901570 h 5753325"/>
              <a:gd name="connsiteX44" fmla="*/ 5723992 w 6492864"/>
              <a:gd name="connsiteY44" fmla="*/ 2998752 h 5753325"/>
              <a:gd name="connsiteX45" fmla="*/ 5557886 w 6492864"/>
              <a:gd name="connsiteY45" fmla="*/ 3329735 h 5753325"/>
              <a:gd name="connsiteX46" fmla="*/ 5471501 w 6492864"/>
              <a:gd name="connsiteY46" fmla="*/ 3462221 h 5753325"/>
              <a:gd name="connsiteX47" fmla="*/ 5465154 w 6492864"/>
              <a:gd name="connsiteY47" fmla="*/ 3541065 h 5753325"/>
              <a:gd name="connsiteX48" fmla="*/ 5437889 w 6492864"/>
              <a:gd name="connsiteY48" fmla="*/ 3559927 h 5753325"/>
              <a:gd name="connsiteX49" fmla="*/ 5432770 w 6492864"/>
              <a:gd name="connsiteY49" fmla="*/ 3562948 h 5753325"/>
              <a:gd name="connsiteX50" fmla="*/ 5406795 w 6492864"/>
              <a:gd name="connsiteY50" fmla="*/ 3578594 h 5753325"/>
              <a:gd name="connsiteX51" fmla="*/ 5381495 w 6492864"/>
              <a:gd name="connsiteY51" fmla="*/ 3599883 h 5753325"/>
              <a:gd name="connsiteX52" fmla="*/ 5363689 w 6492864"/>
              <a:gd name="connsiteY52" fmla="*/ 3633299 h 5753325"/>
              <a:gd name="connsiteX53" fmla="*/ 5291870 w 6492864"/>
              <a:gd name="connsiteY53" fmla="*/ 3799039 h 5753325"/>
              <a:gd name="connsiteX54" fmla="*/ 5241600 w 6492864"/>
              <a:gd name="connsiteY54" fmla="*/ 3894238 h 5753325"/>
              <a:gd name="connsiteX55" fmla="*/ 5211041 w 6492864"/>
              <a:gd name="connsiteY55" fmla="*/ 3924184 h 5753325"/>
              <a:gd name="connsiteX56" fmla="*/ 5176073 w 6492864"/>
              <a:gd name="connsiteY56" fmla="*/ 3970179 h 5753325"/>
              <a:gd name="connsiteX57" fmla="*/ 5172826 w 6492864"/>
              <a:gd name="connsiteY57" fmla="*/ 3991773 h 5753325"/>
              <a:gd name="connsiteX58" fmla="*/ 5157053 w 6492864"/>
              <a:gd name="connsiteY58" fmla="*/ 3997708 h 5753325"/>
              <a:gd name="connsiteX59" fmla="*/ 5127922 w 6492864"/>
              <a:gd name="connsiteY59" fmla="*/ 4022660 h 5753325"/>
              <a:gd name="connsiteX60" fmla="*/ 5020872 w 6492864"/>
              <a:gd name="connsiteY60" fmla="*/ 4075951 h 5753325"/>
              <a:gd name="connsiteX61" fmla="*/ 4991410 w 6492864"/>
              <a:gd name="connsiteY61" fmla="*/ 4087598 h 5753325"/>
              <a:gd name="connsiteX62" fmla="*/ 4930112 w 6492864"/>
              <a:gd name="connsiteY62" fmla="*/ 4138459 h 5753325"/>
              <a:gd name="connsiteX63" fmla="*/ 4834224 w 6492864"/>
              <a:gd name="connsiteY63" fmla="*/ 4231643 h 5753325"/>
              <a:gd name="connsiteX64" fmla="*/ 4812599 w 6492864"/>
              <a:gd name="connsiteY64" fmla="*/ 4249449 h 5753325"/>
              <a:gd name="connsiteX65" fmla="*/ 4789188 w 6492864"/>
              <a:gd name="connsiteY65" fmla="*/ 4256678 h 5753325"/>
              <a:gd name="connsiteX66" fmla="*/ 4779554 w 6492864"/>
              <a:gd name="connsiteY66" fmla="*/ 4251313 h 5753325"/>
              <a:gd name="connsiteX67" fmla="*/ 4766885 w 6492864"/>
              <a:gd name="connsiteY67" fmla="*/ 4259812 h 5753325"/>
              <a:gd name="connsiteX68" fmla="*/ 4762510 w 6492864"/>
              <a:gd name="connsiteY68" fmla="*/ 4260383 h 5753325"/>
              <a:gd name="connsiteX69" fmla="*/ 4738416 w 6492864"/>
              <a:gd name="connsiteY69" fmla="*/ 4265355 h 5753325"/>
              <a:gd name="connsiteX70" fmla="*/ 4712007 w 6492864"/>
              <a:gd name="connsiteY70" fmla="*/ 4317892 h 5753325"/>
              <a:gd name="connsiteX71" fmla="*/ 4658930 w 6492864"/>
              <a:gd name="connsiteY71" fmla="*/ 4348041 h 5753325"/>
              <a:gd name="connsiteX72" fmla="*/ 4443526 w 6492864"/>
              <a:gd name="connsiteY72" fmla="*/ 4507851 h 5753325"/>
              <a:gd name="connsiteX73" fmla="*/ 4289766 w 6492864"/>
              <a:gd name="connsiteY73" fmla="*/ 4711450 h 5753325"/>
              <a:gd name="connsiteX74" fmla="*/ 4150870 w 6492864"/>
              <a:gd name="connsiteY74" fmla="*/ 4818480 h 5753325"/>
              <a:gd name="connsiteX75" fmla="*/ 4006639 w 6492864"/>
              <a:gd name="connsiteY75" fmla="*/ 4933815 h 5753325"/>
              <a:gd name="connsiteX76" fmla="*/ 3298210 w 6492864"/>
              <a:gd name="connsiteY76" fmla="*/ 5070790 h 5753325"/>
              <a:gd name="connsiteX77" fmla="*/ 2947678 w 6492864"/>
              <a:gd name="connsiteY77" fmla="*/ 5117869 h 5753325"/>
              <a:gd name="connsiteX78" fmla="*/ 2822169 w 6492864"/>
              <a:gd name="connsiteY78" fmla="*/ 5129396 h 5753325"/>
              <a:gd name="connsiteX79" fmla="*/ 2538773 w 6492864"/>
              <a:gd name="connsiteY79" fmla="*/ 5313397 h 5753325"/>
              <a:gd name="connsiteX80" fmla="*/ 2014500 w 6492864"/>
              <a:gd name="connsiteY80" fmla="*/ 5519744 h 5753325"/>
              <a:gd name="connsiteX81" fmla="*/ 1934391 w 6492864"/>
              <a:gd name="connsiteY81" fmla="*/ 5591335 h 5753325"/>
              <a:gd name="connsiteX82" fmla="*/ 1892550 w 6492864"/>
              <a:gd name="connsiteY82" fmla="*/ 5649708 h 5753325"/>
              <a:gd name="connsiteX83" fmla="*/ 1854769 w 6492864"/>
              <a:gd name="connsiteY83" fmla="*/ 5647691 h 5753325"/>
              <a:gd name="connsiteX84" fmla="*/ 1809461 w 6492864"/>
              <a:gd name="connsiteY84" fmla="*/ 5648628 h 5753325"/>
              <a:gd name="connsiteX85" fmla="*/ 1745150 w 6492864"/>
              <a:gd name="connsiteY85" fmla="*/ 5693879 h 5753325"/>
              <a:gd name="connsiteX86" fmla="*/ 1713375 w 6492864"/>
              <a:gd name="connsiteY86" fmla="*/ 5684672 h 5753325"/>
              <a:gd name="connsiteX87" fmla="*/ 1707808 w 6492864"/>
              <a:gd name="connsiteY87" fmla="*/ 5682611 h 5753325"/>
              <a:gd name="connsiteX88" fmla="*/ 1679313 w 6492864"/>
              <a:gd name="connsiteY88" fmla="*/ 5672360 h 5753325"/>
              <a:gd name="connsiteX89" fmla="*/ 1646933 w 6492864"/>
              <a:gd name="connsiteY89" fmla="*/ 5666227 h 5753325"/>
              <a:gd name="connsiteX90" fmla="*/ 1610055 w 6492864"/>
              <a:gd name="connsiteY90" fmla="*/ 5673643 h 5753325"/>
              <a:gd name="connsiteX91" fmla="*/ 1437641 w 6492864"/>
              <a:gd name="connsiteY91" fmla="*/ 5723266 h 5753325"/>
              <a:gd name="connsiteX92" fmla="*/ 1332869 w 6492864"/>
              <a:gd name="connsiteY92" fmla="*/ 5744752 h 5753325"/>
              <a:gd name="connsiteX93" fmla="*/ 1290525 w 6492864"/>
              <a:gd name="connsiteY93" fmla="*/ 5740036 h 5753325"/>
              <a:gd name="connsiteX94" fmla="*/ 1233107 w 6492864"/>
              <a:gd name="connsiteY94" fmla="*/ 5742106 h 5753325"/>
              <a:gd name="connsiteX95" fmla="*/ 1214532 w 6492864"/>
              <a:gd name="connsiteY95" fmla="*/ 5753325 h 5753325"/>
              <a:gd name="connsiteX96" fmla="*/ 1199955 w 6492864"/>
              <a:gd name="connsiteY96" fmla="*/ 5744831 h 5753325"/>
              <a:gd name="connsiteX97" fmla="*/ 1162337 w 6492864"/>
              <a:gd name="connsiteY97" fmla="*/ 5738048 h 5753325"/>
              <a:gd name="connsiteX98" fmla="*/ 1053457 w 6492864"/>
              <a:gd name="connsiteY98" fmla="*/ 5688676 h 5753325"/>
              <a:gd name="connsiteX99" fmla="*/ 1025798 w 6492864"/>
              <a:gd name="connsiteY99" fmla="*/ 5673166 h 5753325"/>
              <a:gd name="connsiteX100" fmla="*/ 947900 w 6492864"/>
              <a:gd name="connsiteY100" fmla="*/ 5657848 h 5753325"/>
              <a:gd name="connsiteX101" fmla="*/ 815627 w 6492864"/>
              <a:gd name="connsiteY101" fmla="*/ 5642557 h 5753325"/>
              <a:gd name="connsiteX102" fmla="*/ 788251 w 6492864"/>
              <a:gd name="connsiteY102" fmla="*/ 5637065 h 5753325"/>
              <a:gd name="connsiteX103" fmla="*/ 767822 w 6492864"/>
              <a:gd name="connsiteY103" fmla="*/ 5623450 h 5753325"/>
              <a:gd name="connsiteX104" fmla="*/ 765791 w 6492864"/>
              <a:gd name="connsiteY104" fmla="*/ 5612539 h 5753325"/>
              <a:gd name="connsiteX105" fmla="*/ 751230 w 6492864"/>
              <a:gd name="connsiteY105" fmla="*/ 5608092 h 5753325"/>
              <a:gd name="connsiteX106" fmla="*/ 748008 w 6492864"/>
              <a:gd name="connsiteY106" fmla="*/ 5605052 h 5753325"/>
              <a:gd name="connsiteX107" fmla="*/ 728871 w 6492864"/>
              <a:gd name="connsiteY107" fmla="*/ 5589469 h 5753325"/>
              <a:gd name="connsiteX108" fmla="*/ 671898 w 6492864"/>
              <a:gd name="connsiteY108" fmla="*/ 5602363 h 5753325"/>
              <a:gd name="connsiteX109" fmla="*/ 615065 w 6492864"/>
              <a:gd name="connsiteY109" fmla="*/ 5580257 h 5753325"/>
              <a:gd name="connsiteX110" fmla="*/ 355785 w 6492864"/>
              <a:gd name="connsiteY110" fmla="*/ 5514383 h 5753325"/>
              <a:gd name="connsiteX111" fmla="*/ 102269 w 6492864"/>
              <a:gd name="connsiteY111" fmla="*/ 5524347 h 5753325"/>
              <a:gd name="connsiteX112" fmla="*/ 13160 w 6492864"/>
              <a:gd name="connsiteY112" fmla="*/ 5514159 h 5753325"/>
              <a:gd name="connsiteX113" fmla="*/ 0 w 6492864"/>
              <a:gd name="connsiteY113" fmla="*/ 5511735 h 5753325"/>
              <a:gd name="connsiteX114" fmla="*/ 0 w 6492864"/>
              <a:gd name="connsiteY114" fmla="*/ 0 h 5753325"/>
              <a:gd name="connsiteX0" fmla="*/ 0 w 6492864"/>
              <a:gd name="connsiteY0" fmla="*/ 0 h 5753325"/>
              <a:gd name="connsiteX1" fmla="*/ 6438980 w 6492864"/>
              <a:gd name="connsiteY1" fmla="*/ 0 h 5753325"/>
              <a:gd name="connsiteX2" fmla="*/ 6439047 w 6492864"/>
              <a:gd name="connsiteY2" fmla="*/ 147 h 5753325"/>
              <a:gd name="connsiteX3" fmla="*/ 6443456 w 6492864"/>
              <a:gd name="connsiteY3" fmla="*/ 130105 h 5753325"/>
              <a:gd name="connsiteX4" fmla="*/ 6447632 w 6492864"/>
              <a:gd name="connsiteY4" fmla="*/ 170016 h 5753325"/>
              <a:gd name="connsiteX5" fmla="*/ 6396598 w 6492864"/>
              <a:gd name="connsiteY5" fmla="*/ 274847 h 5753325"/>
              <a:gd name="connsiteX6" fmla="*/ 6375685 w 6492864"/>
              <a:gd name="connsiteY6" fmla="*/ 535865 h 5753325"/>
              <a:gd name="connsiteX7" fmla="*/ 6492864 w 6492864"/>
              <a:gd name="connsiteY7" fmla="*/ 615799 h 5753325"/>
              <a:gd name="connsiteX8" fmla="*/ 6459988 w 6492864"/>
              <a:gd name="connsiteY8" fmla="*/ 707628 h 5753325"/>
              <a:gd name="connsiteX9" fmla="*/ 6453989 w 6492864"/>
              <a:gd name="connsiteY9" fmla="*/ 711876 h 5753325"/>
              <a:gd name="connsiteX10" fmla="*/ 6453209 w 6492864"/>
              <a:gd name="connsiteY10" fmla="*/ 719127 h 5753325"/>
              <a:gd name="connsiteX11" fmla="*/ 6457662 w 6492864"/>
              <a:gd name="connsiteY11" fmla="*/ 723331 h 5753325"/>
              <a:gd name="connsiteX12" fmla="*/ 6447445 w 6492864"/>
              <a:gd name="connsiteY12" fmla="*/ 780003 h 5753325"/>
              <a:gd name="connsiteX13" fmla="*/ 6426552 w 6492864"/>
              <a:gd name="connsiteY13" fmla="*/ 845805 h 5753325"/>
              <a:gd name="connsiteX14" fmla="*/ 6434072 w 6492864"/>
              <a:gd name="connsiteY14" fmla="*/ 910733 h 5753325"/>
              <a:gd name="connsiteX15" fmla="*/ 6432570 w 6492864"/>
              <a:gd name="connsiteY15" fmla="*/ 983394 h 5753325"/>
              <a:gd name="connsiteX16" fmla="*/ 6431878 w 6492864"/>
              <a:gd name="connsiteY16" fmla="*/ 1026728 h 5753325"/>
              <a:gd name="connsiteX17" fmla="*/ 6414269 w 6492864"/>
              <a:gd name="connsiteY17" fmla="*/ 1151111 h 5753325"/>
              <a:gd name="connsiteX18" fmla="*/ 6371722 w 6492864"/>
              <a:gd name="connsiteY18" fmla="*/ 1318080 h 5753325"/>
              <a:gd name="connsiteX19" fmla="*/ 6356023 w 6492864"/>
              <a:gd name="connsiteY19" fmla="*/ 1356227 h 5753325"/>
              <a:gd name="connsiteX20" fmla="*/ 6356157 w 6492864"/>
              <a:gd name="connsiteY20" fmla="*/ 1361967 h 5753325"/>
              <a:gd name="connsiteX21" fmla="*/ 6350613 w 6492864"/>
              <a:gd name="connsiteY21" fmla="*/ 1393569 h 5753325"/>
              <a:gd name="connsiteX22" fmla="*/ 6357062 w 6492864"/>
              <a:gd name="connsiteY22" fmla="*/ 1444071 h 5753325"/>
              <a:gd name="connsiteX23" fmla="*/ 6364832 w 6492864"/>
              <a:gd name="connsiteY23" fmla="*/ 1478763 h 5753325"/>
              <a:gd name="connsiteX24" fmla="*/ 6369745 w 6492864"/>
              <a:gd name="connsiteY24" fmla="*/ 1495680 h 5753325"/>
              <a:gd name="connsiteX25" fmla="*/ 6370898 w 6492864"/>
              <a:gd name="connsiteY25" fmla="*/ 1513331 h 5753325"/>
              <a:gd name="connsiteX26" fmla="*/ 6368801 w 6492864"/>
              <a:gd name="connsiteY26" fmla="*/ 1527414 h 5753325"/>
              <a:gd name="connsiteX27" fmla="*/ 6359177 w 6492864"/>
              <a:gd name="connsiteY27" fmla="*/ 1639513 h 5753325"/>
              <a:gd name="connsiteX28" fmla="*/ 6299489 w 6492864"/>
              <a:gd name="connsiteY28" fmla="*/ 1784860 h 5753325"/>
              <a:gd name="connsiteX29" fmla="*/ 6267878 w 6492864"/>
              <a:gd name="connsiteY29" fmla="*/ 1858572 h 5753325"/>
              <a:gd name="connsiteX30" fmla="*/ 6251146 w 6492864"/>
              <a:gd name="connsiteY30" fmla="*/ 1926167 h 5753325"/>
              <a:gd name="connsiteX31" fmla="*/ 6210686 w 6492864"/>
              <a:gd name="connsiteY31" fmla="*/ 2014834 h 5753325"/>
              <a:gd name="connsiteX32" fmla="*/ 6106652 w 6492864"/>
              <a:gd name="connsiteY32" fmla="*/ 2150572 h 5753325"/>
              <a:gd name="connsiteX33" fmla="*/ 6097813 w 6492864"/>
              <a:gd name="connsiteY33" fmla="*/ 2172208 h 5753325"/>
              <a:gd name="connsiteX34" fmla="*/ 6095990 w 6492864"/>
              <a:gd name="connsiteY34" fmla="*/ 2181185 h 5753325"/>
              <a:gd name="connsiteX35" fmla="*/ 6090126 w 6492864"/>
              <a:gd name="connsiteY35" fmla="*/ 2192533 h 5753325"/>
              <a:gd name="connsiteX36" fmla="*/ 6089503 w 6492864"/>
              <a:gd name="connsiteY36" fmla="*/ 2192543 h 5753325"/>
              <a:gd name="connsiteX37" fmla="*/ 6084946 w 6492864"/>
              <a:gd name="connsiteY37" fmla="*/ 2203694 h 5753325"/>
              <a:gd name="connsiteX38" fmla="*/ 5987861 w 6492864"/>
              <a:gd name="connsiteY38" fmla="*/ 2304868 h 5753325"/>
              <a:gd name="connsiteX39" fmla="*/ 5973439 w 6492864"/>
              <a:gd name="connsiteY39" fmla="*/ 2385635 h 5753325"/>
              <a:gd name="connsiteX40" fmla="*/ 5916727 w 6492864"/>
              <a:gd name="connsiteY40" fmla="*/ 2458777 h 5753325"/>
              <a:gd name="connsiteX41" fmla="*/ 5856524 w 6492864"/>
              <a:gd name="connsiteY41" fmla="*/ 2583281 h 5753325"/>
              <a:gd name="connsiteX42" fmla="*/ 5838091 w 6492864"/>
              <a:gd name="connsiteY42" fmla="*/ 2753474 h 5753325"/>
              <a:gd name="connsiteX43" fmla="*/ 5777471 w 6492864"/>
              <a:gd name="connsiteY43" fmla="*/ 2901570 h 5753325"/>
              <a:gd name="connsiteX44" fmla="*/ 5723992 w 6492864"/>
              <a:gd name="connsiteY44" fmla="*/ 2998752 h 5753325"/>
              <a:gd name="connsiteX45" fmla="*/ 5557886 w 6492864"/>
              <a:gd name="connsiteY45" fmla="*/ 3329735 h 5753325"/>
              <a:gd name="connsiteX46" fmla="*/ 5471501 w 6492864"/>
              <a:gd name="connsiteY46" fmla="*/ 3462221 h 5753325"/>
              <a:gd name="connsiteX47" fmla="*/ 5465154 w 6492864"/>
              <a:gd name="connsiteY47" fmla="*/ 3541065 h 5753325"/>
              <a:gd name="connsiteX48" fmla="*/ 5437889 w 6492864"/>
              <a:gd name="connsiteY48" fmla="*/ 3559927 h 5753325"/>
              <a:gd name="connsiteX49" fmla="*/ 5432770 w 6492864"/>
              <a:gd name="connsiteY49" fmla="*/ 3562948 h 5753325"/>
              <a:gd name="connsiteX50" fmla="*/ 5406795 w 6492864"/>
              <a:gd name="connsiteY50" fmla="*/ 3578594 h 5753325"/>
              <a:gd name="connsiteX51" fmla="*/ 5381495 w 6492864"/>
              <a:gd name="connsiteY51" fmla="*/ 3599883 h 5753325"/>
              <a:gd name="connsiteX52" fmla="*/ 5363689 w 6492864"/>
              <a:gd name="connsiteY52" fmla="*/ 3633299 h 5753325"/>
              <a:gd name="connsiteX53" fmla="*/ 5291870 w 6492864"/>
              <a:gd name="connsiteY53" fmla="*/ 3799039 h 5753325"/>
              <a:gd name="connsiteX54" fmla="*/ 5241600 w 6492864"/>
              <a:gd name="connsiteY54" fmla="*/ 3894238 h 5753325"/>
              <a:gd name="connsiteX55" fmla="*/ 5211041 w 6492864"/>
              <a:gd name="connsiteY55" fmla="*/ 3924184 h 5753325"/>
              <a:gd name="connsiteX56" fmla="*/ 5176073 w 6492864"/>
              <a:gd name="connsiteY56" fmla="*/ 3970179 h 5753325"/>
              <a:gd name="connsiteX57" fmla="*/ 5172826 w 6492864"/>
              <a:gd name="connsiteY57" fmla="*/ 3991773 h 5753325"/>
              <a:gd name="connsiteX58" fmla="*/ 5157053 w 6492864"/>
              <a:gd name="connsiteY58" fmla="*/ 3997708 h 5753325"/>
              <a:gd name="connsiteX59" fmla="*/ 5127922 w 6492864"/>
              <a:gd name="connsiteY59" fmla="*/ 4022660 h 5753325"/>
              <a:gd name="connsiteX60" fmla="*/ 5020872 w 6492864"/>
              <a:gd name="connsiteY60" fmla="*/ 4075951 h 5753325"/>
              <a:gd name="connsiteX61" fmla="*/ 4991410 w 6492864"/>
              <a:gd name="connsiteY61" fmla="*/ 4087598 h 5753325"/>
              <a:gd name="connsiteX62" fmla="*/ 4930112 w 6492864"/>
              <a:gd name="connsiteY62" fmla="*/ 4138459 h 5753325"/>
              <a:gd name="connsiteX63" fmla="*/ 4834224 w 6492864"/>
              <a:gd name="connsiteY63" fmla="*/ 4231643 h 5753325"/>
              <a:gd name="connsiteX64" fmla="*/ 4812599 w 6492864"/>
              <a:gd name="connsiteY64" fmla="*/ 4249449 h 5753325"/>
              <a:gd name="connsiteX65" fmla="*/ 4789188 w 6492864"/>
              <a:gd name="connsiteY65" fmla="*/ 4256678 h 5753325"/>
              <a:gd name="connsiteX66" fmla="*/ 4779554 w 6492864"/>
              <a:gd name="connsiteY66" fmla="*/ 4251313 h 5753325"/>
              <a:gd name="connsiteX67" fmla="*/ 4766885 w 6492864"/>
              <a:gd name="connsiteY67" fmla="*/ 4259812 h 5753325"/>
              <a:gd name="connsiteX68" fmla="*/ 4762510 w 6492864"/>
              <a:gd name="connsiteY68" fmla="*/ 4260383 h 5753325"/>
              <a:gd name="connsiteX69" fmla="*/ 4738416 w 6492864"/>
              <a:gd name="connsiteY69" fmla="*/ 4265355 h 5753325"/>
              <a:gd name="connsiteX70" fmla="*/ 4712007 w 6492864"/>
              <a:gd name="connsiteY70" fmla="*/ 4317892 h 5753325"/>
              <a:gd name="connsiteX71" fmla="*/ 4658930 w 6492864"/>
              <a:gd name="connsiteY71" fmla="*/ 4348041 h 5753325"/>
              <a:gd name="connsiteX72" fmla="*/ 4443526 w 6492864"/>
              <a:gd name="connsiteY72" fmla="*/ 4507851 h 5753325"/>
              <a:gd name="connsiteX73" fmla="*/ 4289766 w 6492864"/>
              <a:gd name="connsiteY73" fmla="*/ 4711450 h 5753325"/>
              <a:gd name="connsiteX74" fmla="*/ 4150870 w 6492864"/>
              <a:gd name="connsiteY74" fmla="*/ 4818480 h 5753325"/>
              <a:gd name="connsiteX75" fmla="*/ 4006639 w 6492864"/>
              <a:gd name="connsiteY75" fmla="*/ 4933815 h 5753325"/>
              <a:gd name="connsiteX76" fmla="*/ 3298210 w 6492864"/>
              <a:gd name="connsiteY76" fmla="*/ 5070790 h 5753325"/>
              <a:gd name="connsiteX77" fmla="*/ 2947678 w 6492864"/>
              <a:gd name="connsiteY77" fmla="*/ 5117869 h 5753325"/>
              <a:gd name="connsiteX78" fmla="*/ 2822169 w 6492864"/>
              <a:gd name="connsiteY78" fmla="*/ 5129396 h 5753325"/>
              <a:gd name="connsiteX79" fmla="*/ 2538773 w 6492864"/>
              <a:gd name="connsiteY79" fmla="*/ 5313397 h 5753325"/>
              <a:gd name="connsiteX80" fmla="*/ 2014500 w 6492864"/>
              <a:gd name="connsiteY80" fmla="*/ 5519744 h 5753325"/>
              <a:gd name="connsiteX81" fmla="*/ 1934391 w 6492864"/>
              <a:gd name="connsiteY81" fmla="*/ 5591335 h 5753325"/>
              <a:gd name="connsiteX82" fmla="*/ 1892550 w 6492864"/>
              <a:gd name="connsiteY82" fmla="*/ 5649708 h 5753325"/>
              <a:gd name="connsiteX83" fmla="*/ 1854769 w 6492864"/>
              <a:gd name="connsiteY83" fmla="*/ 5647691 h 5753325"/>
              <a:gd name="connsiteX84" fmla="*/ 1809461 w 6492864"/>
              <a:gd name="connsiteY84" fmla="*/ 5648628 h 5753325"/>
              <a:gd name="connsiteX85" fmla="*/ 1745150 w 6492864"/>
              <a:gd name="connsiteY85" fmla="*/ 5693879 h 5753325"/>
              <a:gd name="connsiteX86" fmla="*/ 1713375 w 6492864"/>
              <a:gd name="connsiteY86" fmla="*/ 5684672 h 5753325"/>
              <a:gd name="connsiteX87" fmla="*/ 1707808 w 6492864"/>
              <a:gd name="connsiteY87" fmla="*/ 5682611 h 5753325"/>
              <a:gd name="connsiteX88" fmla="*/ 1679313 w 6492864"/>
              <a:gd name="connsiteY88" fmla="*/ 5672360 h 5753325"/>
              <a:gd name="connsiteX89" fmla="*/ 1646933 w 6492864"/>
              <a:gd name="connsiteY89" fmla="*/ 5666227 h 5753325"/>
              <a:gd name="connsiteX90" fmla="*/ 1610055 w 6492864"/>
              <a:gd name="connsiteY90" fmla="*/ 5673643 h 5753325"/>
              <a:gd name="connsiteX91" fmla="*/ 1437641 w 6492864"/>
              <a:gd name="connsiteY91" fmla="*/ 5723266 h 5753325"/>
              <a:gd name="connsiteX92" fmla="*/ 1332869 w 6492864"/>
              <a:gd name="connsiteY92" fmla="*/ 5744752 h 5753325"/>
              <a:gd name="connsiteX93" fmla="*/ 1290525 w 6492864"/>
              <a:gd name="connsiteY93" fmla="*/ 5740036 h 5753325"/>
              <a:gd name="connsiteX94" fmla="*/ 1233107 w 6492864"/>
              <a:gd name="connsiteY94" fmla="*/ 5742106 h 5753325"/>
              <a:gd name="connsiteX95" fmla="*/ 1214532 w 6492864"/>
              <a:gd name="connsiteY95" fmla="*/ 5753325 h 5753325"/>
              <a:gd name="connsiteX96" fmla="*/ 1199955 w 6492864"/>
              <a:gd name="connsiteY96" fmla="*/ 5744831 h 5753325"/>
              <a:gd name="connsiteX97" fmla="*/ 1162337 w 6492864"/>
              <a:gd name="connsiteY97" fmla="*/ 5738048 h 5753325"/>
              <a:gd name="connsiteX98" fmla="*/ 1053457 w 6492864"/>
              <a:gd name="connsiteY98" fmla="*/ 5688676 h 5753325"/>
              <a:gd name="connsiteX99" fmla="*/ 1025798 w 6492864"/>
              <a:gd name="connsiteY99" fmla="*/ 5673166 h 5753325"/>
              <a:gd name="connsiteX100" fmla="*/ 947900 w 6492864"/>
              <a:gd name="connsiteY100" fmla="*/ 5657848 h 5753325"/>
              <a:gd name="connsiteX101" fmla="*/ 815627 w 6492864"/>
              <a:gd name="connsiteY101" fmla="*/ 5642557 h 5753325"/>
              <a:gd name="connsiteX102" fmla="*/ 788251 w 6492864"/>
              <a:gd name="connsiteY102" fmla="*/ 5637065 h 5753325"/>
              <a:gd name="connsiteX103" fmla="*/ 767822 w 6492864"/>
              <a:gd name="connsiteY103" fmla="*/ 5623450 h 5753325"/>
              <a:gd name="connsiteX104" fmla="*/ 765791 w 6492864"/>
              <a:gd name="connsiteY104" fmla="*/ 5612539 h 5753325"/>
              <a:gd name="connsiteX105" fmla="*/ 751230 w 6492864"/>
              <a:gd name="connsiteY105" fmla="*/ 5608092 h 5753325"/>
              <a:gd name="connsiteX106" fmla="*/ 748008 w 6492864"/>
              <a:gd name="connsiteY106" fmla="*/ 5605052 h 5753325"/>
              <a:gd name="connsiteX107" fmla="*/ 728871 w 6492864"/>
              <a:gd name="connsiteY107" fmla="*/ 5589469 h 5753325"/>
              <a:gd name="connsiteX108" fmla="*/ 671898 w 6492864"/>
              <a:gd name="connsiteY108" fmla="*/ 5602363 h 5753325"/>
              <a:gd name="connsiteX109" fmla="*/ 615065 w 6492864"/>
              <a:gd name="connsiteY109" fmla="*/ 5580257 h 5753325"/>
              <a:gd name="connsiteX110" fmla="*/ 355785 w 6492864"/>
              <a:gd name="connsiteY110" fmla="*/ 5514383 h 5753325"/>
              <a:gd name="connsiteX111" fmla="*/ 102269 w 6492864"/>
              <a:gd name="connsiteY111" fmla="*/ 5524347 h 5753325"/>
              <a:gd name="connsiteX112" fmla="*/ 13160 w 6492864"/>
              <a:gd name="connsiteY112" fmla="*/ 5514159 h 5753325"/>
              <a:gd name="connsiteX113" fmla="*/ 0 w 6492864"/>
              <a:gd name="connsiteY113" fmla="*/ 5511735 h 5753325"/>
              <a:gd name="connsiteX114" fmla="*/ 0 w 6492864"/>
              <a:gd name="connsiteY114" fmla="*/ 0 h 5753325"/>
              <a:gd name="connsiteX0" fmla="*/ 0 w 6462955"/>
              <a:gd name="connsiteY0" fmla="*/ 0 h 5753325"/>
              <a:gd name="connsiteX1" fmla="*/ 6438980 w 6462955"/>
              <a:gd name="connsiteY1" fmla="*/ 0 h 5753325"/>
              <a:gd name="connsiteX2" fmla="*/ 6439047 w 6462955"/>
              <a:gd name="connsiteY2" fmla="*/ 147 h 5753325"/>
              <a:gd name="connsiteX3" fmla="*/ 6443456 w 6462955"/>
              <a:gd name="connsiteY3" fmla="*/ 130105 h 5753325"/>
              <a:gd name="connsiteX4" fmla="*/ 6447632 w 6462955"/>
              <a:gd name="connsiteY4" fmla="*/ 170016 h 5753325"/>
              <a:gd name="connsiteX5" fmla="*/ 6396598 w 6462955"/>
              <a:gd name="connsiteY5" fmla="*/ 274847 h 5753325"/>
              <a:gd name="connsiteX6" fmla="*/ 6375685 w 6462955"/>
              <a:gd name="connsiteY6" fmla="*/ 535865 h 5753325"/>
              <a:gd name="connsiteX7" fmla="*/ 6354187 w 6462955"/>
              <a:gd name="connsiteY7" fmla="*/ 615799 h 5753325"/>
              <a:gd name="connsiteX8" fmla="*/ 6459988 w 6462955"/>
              <a:gd name="connsiteY8" fmla="*/ 707628 h 5753325"/>
              <a:gd name="connsiteX9" fmla="*/ 6453989 w 6462955"/>
              <a:gd name="connsiteY9" fmla="*/ 711876 h 5753325"/>
              <a:gd name="connsiteX10" fmla="*/ 6453209 w 6462955"/>
              <a:gd name="connsiteY10" fmla="*/ 719127 h 5753325"/>
              <a:gd name="connsiteX11" fmla="*/ 6457662 w 6462955"/>
              <a:gd name="connsiteY11" fmla="*/ 723331 h 5753325"/>
              <a:gd name="connsiteX12" fmla="*/ 6447445 w 6462955"/>
              <a:gd name="connsiteY12" fmla="*/ 780003 h 5753325"/>
              <a:gd name="connsiteX13" fmla="*/ 6426552 w 6462955"/>
              <a:gd name="connsiteY13" fmla="*/ 845805 h 5753325"/>
              <a:gd name="connsiteX14" fmla="*/ 6434072 w 6462955"/>
              <a:gd name="connsiteY14" fmla="*/ 910733 h 5753325"/>
              <a:gd name="connsiteX15" fmla="*/ 6432570 w 6462955"/>
              <a:gd name="connsiteY15" fmla="*/ 983394 h 5753325"/>
              <a:gd name="connsiteX16" fmla="*/ 6431878 w 6462955"/>
              <a:gd name="connsiteY16" fmla="*/ 1026728 h 5753325"/>
              <a:gd name="connsiteX17" fmla="*/ 6414269 w 6462955"/>
              <a:gd name="connsiteY17" fmla="*/ 1151111 h 5753325"/>
              <a:gd name="connsiteX18" fmla="*/ 6371722 w 6462955"/>
              <a:gd name="connsiteY18" fmla="*/ 1318080 h 5753325"/>
              <a:gd name="connsiteX19" fmla="*/ 6356023 w 6462955"/>
              <a:gd name="connsiteY19" fmla="*/ 1356227 h 5753325"/>
              <a:gd name="connsiteX20" fmla="*/ 6356157 w 6462955"/>
              <a:gd name="connsiteY20" fmla="*/ 1361967 h 5753325"/>
              <a:gd name="connsiteX21" fmla="*/ 6350613 w 6462955"/>
              <a:gd name="connsiteY21" fmla="*/ 1393569 h 5753325"/>
              <a:gd name="connsiteX22" fmla="*/ 6357062 w 6462955"/>
              <a:gd name="connsiteY22" fmla="*/ 1444071 h 5753325"/>
              <a:gd name="connsiteX23" fmla="*/ 6364832 w 6462955"/>
              <a:gd name="connsiteY23" fmla="*/ 1478763 h 5753325"/>
              <a:gd name="connsiteX24" fmla="*/ 6369745 w 6462955"/>
              <a:gd name="connsiteY24" fmla="*/ 1495680 h 5753325"/>
              <a:gd name="connsiteX25" fmla="*/ 6370898 w 6462955"/>
              <a:gd name="connsiteY25" fmla="*/ 1513331 h 5753325"/>
              <a:gd name="connsiteX26" fmla="*/ 6368801 w 6462955"/>
              <a:gd name="connsiteY26" fmla="*/ 1527414 h 5753325"/>
              <a:gd name="connsiteX27" fmla="*/ 6359177 w 6462955"/>
              <a:gd name="connsiteY27" fmla="*/ 1639513 h 5753325"/>
              <a:gd name="connsiteX28" fmla="*/ 6299489 w 6462955"/>
              <a:gd name="connsiteY28" fmla="*/ 1784860 h 5753325"/>
              <a:gd name="connsiteX29" fmla="*/ 6267878 w 6462955"/>
              <a:gd name="connsiteY29" fmla="*/ 1858572 h 5753325"/>
              <a:gd name="connsiteX30" fmla="*/ 6251146 w 6462955"/>
              <a:gd name="connsiteY30" fmla="*/ 1926167 h 5753325"/>
              <a:gd name="connsiteX31" fmla="*/ 6210686 w 6462955"/>
              <a:gd name="connsiteY31" fmla="*/ 2014834 h 5753325"/>
              <a:gd name="connsiteX32" fmla="*/ 6106652 w 6462955"/>
              <a:gd name="connsiteY32" fmla="*/ 2150572 h 5753325"/>
              <a:gd name="connsiteX33" fmla="*/ 6097813 w 6462955"/>
              <a:gd name="connsiteY33" fmla="*/ 2172208 h 5753325"/>
              <a:gd name="connsiteX34" fmla="*/ 6095990 w 6462955"/>
              <a:gd name="connsiteY34" fmla="*/ 2181185 h 5753325"/>
              <a:gd name="connsiteX35" fmla="*/ 6090126 w 6462955"/>
              <a:gd name="connsiteY35" fmla="*/ 2192533 h 5753325"/>
              <a:gd name="connsiteX36" fmla="*/ 6089503 w 6462955"/>
              <a:gd name="connsiteY36" fmla="*/ 2192543 h 5753325"/>
              <a:gd name="connsiteX37" fmla="*/ 6084946 w 6462955"/>
              <a:gd name="connsiteY37" fmla="*/ 2203694 h 5753325"/>
              <a:gd name="connsiteX38" fmla="*/ 5987861 w 6462955"/>
              <a:gd name="connsiteY38" fmla="*/ 2304868 h 5753325"/>
              <a:gd name="connsiteX39" fmla="*/ 5973439 w 6462955"/>
              <a:gd name="connsiteY39" fmla="*/ 2385635 h 5753325"/>
              <a:gd name="connsiteX40" fmla="*/ 5916727 w 6462955"/>
              <a:gd name="connsiteY40" fmla="*/ 2458777 h 5753325"/>
              <a:gd name="connsiteX41" fmla="*/ 5856524 w 6462955"/>
              <a:gd name="connsiteY41" fmla="*/ 2583281 h 5753325"/>
              <a:gd name="connsiteX42" fmla="*/ 5838091 w 6462955"/>
              <a:gd name="connsiteY42" fmla="*/ 2753474 h 5753325"/>
              <a:gd name="connsiteX43" fmla="*/ 5777471 w 6462955"/>
              <a:gd name="connsiteY43" fmla="*/ 2901570 h 5753325"/>
              <a:gd name="connsiteX44" fmla="*/ 5723992 w 6462955"/>
              <a:gd name="connsiteY44" fmla="*/ 2998752 h 5753325"/>
              <a:gd name="connsiteX45" fmla="*/ 5557886 w 6462955"/>
              <a:gd name="connsiteY45" fmla="*/ 3329735 h 5753325"/>
              <a:gd name="connsiteX46" fmla="*/ 5471501 w 6462955"/>
              <a:gd name="connsiteY46" fmla="*/ 3462221 h 5753325"/>
              <a:gd name="connsiteX47" fmla="*/ 5465154 w 6462955"/>
              <a:gd name="connsiteY47" fmla="*/ 3541065 h 5753325"/>
              <a:gd name="connsiteX48" fmla="*/ 5437889 w 6462955"/>
              <a:gd name="connsiteY48" fmla="*/ 3559927 h 5753325"/>
              <a:gd name="connsiteX49" fmla="*/ 5432770 w 6462955"/>
              <a:gd name="connsiteY49" fmla="*/ 3562948 h 5753325"/>
              <a:gd name="connsiteX50" fmla="*/ 5406795 w 6462955"/>
              <a:gd name="connsiteY50" fmla="*/ 3578594 h 5753325"/>
              <a:gd name="connsiteX51" fmla="*/ 5381495 w 6462955"/>
              <a:gd name="connsiteY51" fmla="*/ 3599883 h 5753325"/>
              <a:gd name="connsiteX52" fmla="*/ 5363689 w 6462955"/>
              <a:gd name="connsiteY52" fmla="*/ 3633299 h 5753325"/>
              <a:gd name="connsiteX53" fmla="*/ 5291870 w 6462955"/>
              <a:gd name="connsiteY53" fmla="*/ 3799039 h 5753325"/>
              <a:gd name="connsiteX54" fmla="*/ 5241600 w 6462955"/>
              <a:gd name="connsiteY54" fmla="*/ 3894238 h 5753325"/>
              <a:gd name="connsiteX55" fmla="*/ 5211041 w 6462955"/>
              <a:gd name="connsiteY55" fmla="*/ 3924184 h 5753325"/>
              <a:gd name="connsiteX56" fmla="*/ 5176073 w 6462955"/>
              <a:gd name="connsiteY56" fmla="*/ 3970179 h 5753325"/>
              <a:gd name="connsiteX57" fmla="*/ 5172826 w 6462955"/>
              <a:gd name="connsiteY57" fmla="*/ 3991773 h 5753325"/>
              <a:gd name="connsiteX58" fmla="*/ 5157053 w 6462955"/>
              <a:gd name="connsiteY58" fmla="*/ 3997708 h 5753325"/>
              <a:gd name="connsiteX59" fmla="*/ 5127922 w 6462955"/>
              <a:gd name="connsiteY59" fmla="*/ 4022660 h 5753325"/>
              <a:gd name="connsiteX60" fmla="*/ 5020872 w 6462955"/>
              <a:gd name="connsiteY60" fmla="*/ 4075951 h 5753325"/>
              <a:gd name="connsiteX61" fmla="*/ 4991410 w 6462955"/>
              <a:gd name="connsiteY61" fmla="*/ 4087598 h 5753325"/>
              <a:gd name="connsiteX62" fmla="*/ 4930112 w 6462955"/>
              <a:gd name="connsiteY62" fmla="*/ 4138459 h 5753325"/>
              <a:gd name="connsiteX63" fmla="*/ 4834224 w 6462955"/>
              <a:gd name="connsiteY63" fmla="*/ 4231643 h 5753325"/>
              <a:gd name="connsiteX64" fmla="*/ 4812599 w 6462955"/>
              <a:gd name="connsiteY64" fmla="*/ 4249449 h 5753325"/>
              <a:gd name="connsiteX65" fmla="*/ 4789188 w 6462955"/>
              <a:gd name="connsiteY65" fmla="*/ 4256678 h 5753325"/>
              <a:gd name="connsiteX66" fmla="*/ 4779554 w 6462955"/>
              <a:gd name="connsiteY66" fmla="*/ 4251313 h 5753325"/>
              <a:gd name="connsiteX67" fmla="*/ 4766885 w 6462955"/>
              <a:gd name="connsiteY67" fmla="*/ 4259812 h 5753325"/>
              <a:gd name="connsiteX68" fmla="*/ 4762510 w 6462955"/>
              <a:gd name="connsiteY68" fmla="*/ 4260383 h 5753325"/>
              <a:gd name="connsiteX69" fmla="*/ 4738416 w 6462955"/>
              <a:gd name="connsiteY69" fmla="*/ 4265355 h 5753325"/>
              <a:gd name="connsiteX70" fmla="*/ 4712007 w 6462955"/>
              <a:gd name="connsiteY70" fmla="*/ 4317892 h 5753325"/>
              <a:gd name="connsiteX71" fmla="*/ 4658930 w 6462955"/>
              <a:gd name="connsiteY71" fmla="*/ 4348041 h 5753325"/>
              <a:gd name="connsiteX72" fmla="*/ 4443526 w 6462955"/>
              <a:gd name="connsiteY72" fmla="*/ 4507851 h 5753325"/>
              <a:gd name="connsiteX73" fmla="*/ 4289766 w 6462955"/>
              <a:gd name="connsiteY73" fmla="*/ 4711450 h 5753325"/>
              <a:gd name="connsiteX74" fmla="*/ 4150870 w 6462955"/>
              <a:gd name="connsiteY74" fmla="*/ 4818480 h 5753325"/>
              <a:gd name="connsiteX75" fmla="*/ 4006639 w 6462955"/>
              <a:gd name="connsiteY75" fmla="*/ 4933815 h 5753325"/>
              <a:gd name="connsiteX76" fmla="*/ 3298210 w 6462955"/>
              <a:gd name="connsiteY76" fmla="*/ 5070790 h 5753325"/>
              <a:gd name="connsiteX77" fmla="*/ 2947678 w 6462955"/>
              <a:gd name="connsiteY77" fmla="*/ 5117869 h 5753325"/>
              <a:gd name="connsiteX78" fmla="*/ 2822169 w 6462955"/>
              <a:gd name="connsiteY78" fmla="*/ 5129396 h 5753325"/>
              <a:gd name="connsiteX79" fmla="*/ 2538773 w 6462955"/>
              <a:gd name="connsiteY79" fmla="*/ 5313397 h 5753325"/>
              <a:gd name="connsiteX80" fmla="*/ 2014500 w 6462955"/>
              <a:gd name="connsiteY80" fmla="*/ 5519744 h 5753325"/>
              <a:gd name="connsiteX81" fmla="*/ 1934391 w 6462955"/>
              <a:gd name="connsiteY81" fmla="*/ 5591335 h 5753325"/>
              <a:gd name="connsiteX82" fmla="*/ 1892550 w 6462955"/>
              <a:gd name="connsiteY82" fmla="*/ 5649708 h 5753325"/>
              <a:gd name="connsiteX83" fmla="*/ 1854769 w 6462955"/>
              <a:gd name="connsiteY83" fmla="*/ 5647691 h 5753325"/>
              <a:gd name="connsiteX84" fmla="*/ 1809461 w 6462955"/>
              <a:gd name="connsiteY84" fmla="*/ 5648628 h 5753325"/>
              <a:gd name="connsiteX85" fmla="*/ 1745150 w 6462955"/>
              <a:gd name="connsiteY85" fmla="*/ 5693879 h 5753325"/>
              <a:gd name="connsiteX86" fmla="*/ 1713375 w 6462955"/>
              <a:gd name="connsiteY86" fmla="*/ 5684672 h 5753325"/>
              <a:gd name="connsiteX87" fmla="*/ 1707808 w 6462955"/>
              <a:gd name="connsiteY87" fmla="*/ 5682611 h 5753325"/>
              <a:gd name="connsiteX88" fmla="*/ 1679313 w 6462955"/>
              <a:gd name="connsiteY88" fmla="*/ 5672360 h 5753325"/>
              <a:gd name="connsiteX89" fmla="*/ 1646933 w 6462955"/>
              <a:gd name="connsiteY89" fmla="*/ 5666227 h 5753325"/>
              <a:gd name="connsiteX90" fmla="*/ 1610055 w 6462955"/>
              <a:gd name="connsiteY90" fmla="*/ 5673643 h 5753325"/>
              <a:gd name="connsiteX91" fmla="*/ 1437641 w 6462955"/>
              <a:gd name="connsiteY91" fmla="*/ 5723266 h 5753325"/>
              <a:gd name="connsiteX92" fmla="*/ 1332869 w 6462955"/>
              <a:gd name="connsiteY92" fmla="*/ 5744752 h 5753325"/>
              <a:gd name="connsiteX93" fmla="*/ 1290525 w 6462955"/>
              <a:gd name="connsiteY93" fmla="*/ 5740036 h 5753325"/>
              <a:gd name="connsiteX94" fmla="*/ 1233107 w 6462955"/>
              <a:gd name="connsiteY94" fmla="*/ 5742106 h 5753325"/>
              <a:gd name="connsiteX95" fmla="*/ 1214532 w 6462955"/>
              <a:gd name="connsiteY95" fmla="*/ 5753325 h 5753325"/>
              <a:gd name="connsiteX96" fmla="*/ 1199955 w 6462955"/>
              <a:gd name="connsiteY96" fmla="*/ 5744831 h 5753325"/>
              <a:gd name="connsiteX97" fmla="*/ 1162337 w 6462955"/>
              <a:gd name="connsiteY97" fmla="*/ 5738048 h 5753325"/>
              <a:gd name="connsiteX98" fmla="*/ 1053457 w 6462955"/>
              <a:gd name="connsiteY98" fmla="*/ 5688676 h 5753325"/>
              <a:gd name="connsiteX99" fmla="*/ 1025798 w 6462955"/>
              <a:gd name="connsiteY99" fmla="*/ 5673166 h 5753325"/>
              <a:gd name="connsiteX100" fmla="*/ 947900 w 6462955"/>
              <a:gd name="connsiteY100" fmla="*/ 5657848 h 5753325"/>
              <a:gd name="connsiteX101" fmla="*/ 815627 w 6462955"/>
              <a:gd name="connsiteY101" fmla="*/ 5642557 h 5753325"/>
              <a:gd name="connsiteX102" fmla="*/ 788251 w 6462955"/>
              <a:gd name="connsiteY102" fmla="*/ 5637065 h 5753325"/>
              <a:gd name="connsiteX103" fmla="*/ 767822 w 6462955"/>
              <a:gd name="connsiteY103" fmla="*/ 5623450 h 5753325"/>
              <a:gd name="connsiteX104" fmla="*/ 765791 w 6462955"/>
              <a:gd name="connsiteY104" fmla="*/ 5612539 h 5753325"/>
              <a:gd name="connsiteX105" fmla="*/ 751230 w 6462955"/>
              <a:gd name="connsiteY105" fmla="*/ 5608092 h 5753325"/>
              <a:gd name="connsiteX106" fmla="*/ 748008 w 6462955"/>
              <a:gd name="connsiteY106" fmla="*/ 5605052 h 5753325"/>
              <a:gd name="connsiteX107" fmla="*/ 728871 w 6462955"/>
              <a:gd name="connsiteY107" fmla="*/ 5589469 h 5753325"/>
              <a:gd name="connsiteX108" fmla="*/ 671898 w 6462955"/>
              <a:gd name="connsiteY108" fmla="*/ 5602363 h 5753325"/>
              <a:gd name="connsiteX109" fmla="*/ 615065 w 6462955"/>
              <a:gd name="connsiteY109" fmla="*/ 5580257 h 5753325"/>
              <a:gd name="connsiteX110" fmla="*/ 355785 w 6462955"/>
              <a:gd name="connsiteY110" fmla="*/ 5514383 h 5753325"/>
              <a:gd name="connsiteX111" fmla="*/ 102269 w 6462955"/>
              <a:gd name="connsiteY111" fmla="*/ 5524347 h 5753325"/>
              <a:gd name="connsiteX112" fmla="*/ 13160 w 6462955"/>
              <a:gd name="connsiteY112" fmla="*/ 5514159 h 5753325"/>
              <a:gd name="connsiteX113" fmla="*/ 0 w 6462955"/>
              <a:gd name="connsiteY113" fmla="*/ 5511735 h 5753325"/>
              <a:gd name="connsiteX114" fmla="*/ 0 w 6462955"/>
              <a:gd name="connsiteY114" fmla="*/ 0 h 5753325"/>
              <a:gd name="connsiteX0" fmla="*/ 0 w 6459988"/>
              <a:gd name="connsiteY0" fmla="*/ 0 h 5753325"/>
              <a:gd name="connsiteX1" fmla="*/ 6438980 w 6459988"/>
              <a:gd name="connsiteY1" fmla="*/ 0 h 5753325"/>
              <a:gd name="connsiteX2" fmla="*/ 6439047 w 6459988"/>
              <a:gd name="connsiteY2" fmla="*/ 147 h 5753325"/>
              <a:gd name="connsiteX3" fmla="*/ 6443456 w 6459988"/>
              <a:gd name="connsiteY3" fmla="*/ 130105 h 5753325"/>
              <a:gd name="connsiteX4" fmla="*/ 6447632 w 6459988"/>
              <a:gd name="connsiteY4" fmla="*/ 170016 h 5753325"/>
              <a:gd name="connsiteX5" fmla="*/ 6396598 w 6459988"/>
              <a:gd name="connsiteY5" fmla="*/ 274847 h 5753325"/>
              <a:gd name="connsiteX6" fmla="*/ 6375685 w 6459988"/>
              <a:gd name="connsiteY6" fmla="*/ 535865 h 5753325"/>
              <a:gd name="connsiteX7" fmla="*/ 6354187 w 6459988"/>
              <a:gd name="connsiteY7" fmla="*/ 615799 h 5753325"/>
              <a:gd name="connsiteX8" fmla="*/ 6459988 w 6459988"/>
              <a:gd name="connsiteY8" fmla="*/ 707628 h 5753325"/>
              <a:gd name="connsiteX9" fmla="*/ 6453989 w 6459988"/>
              <a:gd name="connsiteY9" fmla="*/ 711876 h 5753325"/>
              <a:gd name="connsiteX10" fmla="*/ 6453209 w 6459988"/>
              <a:gd name="connsiteY10" fmla="*/ 719127 h 5753325"/>
              <a:gd name="connsiteX11" fmla="*/ 6344988 w 6459988"/>
              <a:gd name="connsiteY11" fmla="*/ 697330 h 5753325"/>
              <a:gd name="connsiteX12" fmla="*/ 6447445 w 6459988"/>
              <a:gd name="connsiteY12" fmla="*/ 780003 h 5753325"/>
              <a:gd name="connsiteX13" fmla="*/ 6426552 w 6459988"/>
              <a:gd name="connsiteY13" fmla="*/ 845805 h 5753325"/>
              <a:gd name="connsiteX14" fmla="*/ 6434072 w 6459988"/>
              <a:gd name="connsiteY14" fmla="*/ 910733 h 5753325"/>
              <a:gd name="connsiteX15" fmla="*/ 6432570 w 6459988"/>
              <a:gd name="connsiteY15" fmla="*/ 983394 h 5753325"/>
              <a:gd name="connsiteX16" fmla="*/ 6431878 w 6459988"/>
              <a:gd name="connsiteY16" fmla="*/ 1026728 h 5753325"/>
              <a:gd name="connsiteX17" fmla="*/ 6414269 w 6459988"/>
              <a:gd name="connsiteY17" fmla="*/ 1151111 h 5753325"/>
              <a:gd name="connsiteX18" fmla="*/ 6371722 w 6459988"/>
              <a:gd name="connsiteY18" fmla="*/ 1318080 h 5753325"/>
              <a:gd name="connsiteX19" fmla="*/ 6356023 w 6459988"/>
              <a:gd name="connsiteY19" fmla="*/ 1356227 h 5753325"/>
              <a:gd name="connsiteX20" fmla="*/ 6356157 w 6459988"/>
              <a:gd name="connsiteY20" fmla="*/ 1361967 h 5753325"/>
              <a:gd name="connsiteX21" fmla="*/ 6350613 w 6459988"/>
              <a:gd name="connsiteY21" fmla="*/ 1393569 h 5753325"/>
              <a:gd name="connsiteX22" fmla="*/ 6357062 w 6459988"/>
              <a:gd name="connsiteY22" fmla="*/ 1444071 h 5753325"/>
              <a:gd name="connsiteX23" fmla="*/ 6364832 w 6459988"/>
              <a:gd name="connsiteY23" fmla="*/ 1478763 h 5753325"/>
              <a:gd name="connsiteX24" fmla="*/ 6369745 w 6459988"/>
              <a:gd name="connsiteY24" fmla="*/ 1495680 h 5753325"/>
              <a:gd name="connsiteX25" fmla="*/ 6370898 w 6459988"/>
              <a:gd name="connsiteY25" fmla="*/ 1513331 h 5753325"/>
              <a:gd name="connsiteX26" fmla="*/ 6368801 w 6459988"/>
              <a:gd name="connsiteY26" fmla="*/ 1527414 h 5753325"/>
              <a:gd name="connsiteX27" fmla="*/ 6359177 w 6459988"/>
              <a:gd name="connsiteY27" fmla="*/ 1639513 h 5753325"/>
              <a:gd name="connsiteX28" fmla="*/ 6299489 w 6459988"/>
              <a:gd name="connsiteY28" fmla="*/ 1784860 h 5753325"/>
              <a:gd name="connsiteX29" fmla="*/ 6267878 w 6459988"/>
              <a:gd name="connsiteY29" fmla="*/ 1858572 h 5753325"/>
              <a:gd name="connsiteX30" fmla="*/ 6251146 w 6459988"/>
              <a:gd name="connsiteY30" fmla="*/ 1926167 h 5753325"/>
              <a:gd name="connsiteX31" fmla="*/ 6210686 w 6459988"/>
              <a:gd name="connsiteY31" fmla="*/ 2014834 h 5753325"/>
              <a:gd name="connsiteX32" fmla="*/ 6106652 w 6459988"/>
              <a:gd name="connsiteY32" fmla="*/ 2150572 h 5753325"/>
              <a:gd name="connsiteX33" fmla="*/ 6097813 w 6459988"/>
              <a:gd name="connsiteY33" fmla="*/ 2172208 h 5753325"/>
              <a:gd name="connsiteX34" fmla="*/ 6095990 w 6459988"/>
              <a:gd name="connsiteY34" fmla="*/ 2181185 h 5753325"/>
              <a:gd name="connsiteX35" fmla="*/ 6090126 w 6459988"/>
              <a:gd name="connsiteY35" fmla="*/ 2192533 h 5753325"/>
              <a:gd name="connsiteX36" fmla="*/ 6089503 w 6459988"/>
              <a:gd name="connsiteY36" fmla="*/ 2192543 h 5753325"/>
              <a:gd name="connsiteX37" fmla="*/ 6084946 w 6459988"/>
              <a:gd name="connsiteY37" fmla="*/ 2203694 h 5753325"/>
              <a:gd name="connsiteX38" fmla="*/ 5987861 w 6459988"/>
              <a:gd name="connsiteY38" fmla="*/ 2304868 h 5753325"/>
              <a:gd name="connsiteX39" fmla="*/ 5973439 w 6459988"/>
              <a:gd name="connsiteY39" fmla="*/ 2385635 h 5753325"/>
              <a:gd name="connsiteX40" fmla="*/ 5916727 w 6459988"/>
              <a:gd name="connsiteY40" fmla="*/ 2458777 h 5753325"/>
              <a:gd name="connsiteX41" fmla="*/ 5856524 w 6459988"/>
              <a:gd name="connsiteY41" fmla="*/ 2583281 h 5753325"/>
              <a:gd name="connsiteX42" fmla="*/ 5838091 w 6459988"/>
              <a:gd name="connsiteY42" fmla="*/ 2753474 h 5753325"/>
              <a:gd name="connsiteX43" fmla="*/ 5777471 w 6459988"/>
              <a:gd name="connsiteY43" fmla="*/ 2901570 h 5753325"/>
              <a:gd name="connsiteX44" fmla="*/ 5723992 w 6459988"/>
              <a:gd name="connsiteY44" fmla="*/ 2998752 h 5753325"/>
              <a:gd name="connsiteX45" fmla="*/ 5557886 w 6459988"/>
              <a:gd name="connsiteY45" fmla="*/ 3329735 h 5753325"/>
              <a:gd name="connsiteX46" fmla="*/ 5471501 w 6459988"/>
              <a:gd name="connsiteY46" fmla="*/ 3462221 h 5753325"/>
              <a:gd name="connsiteX47" fmla="*/ 5465154 w 6459988"/>
              <a:gd name="connsiteY47" fmla="*/ 3541065 h 5753325"/>
              <a:gd name="connsiteX48" fmla="*/ 5437889 w 6459988"/>
              <a:gd name="connsiteY48" fmla="*/ 3559927 h 5753325"/>
              <a:gd name="connsiteX49" fmla="*/ 5432770 w 6459988"/>
              <a:gd name="connsiteY49" fmla="*/ 3562948 h 5753325"/>
              <a:gd name="connsiteX50" fmla="*/ 5406795 w 6459988"/>
              <a:gd name="connsiteY50" fmla="*/ 3578594 h 5753325"/>
              <a:gd name="connsiteX51" fmla="*/ 5381495 w 6459988"/>
              <a:gd name="connsiteY51" fmla="*/ 3599883 h 5753325"/>
              <a:gd name="connsiteX52" fmla="*/ 5363689 w 6459988"/>
              <a:gd name="connsiteY52" fmla="*/ 3633299 h 5753325"/>
              <a:gd name="connsiteX53" fmla="*/ 5291870 w 6459988"/>
              <a:gd name="connsiteY53" fmla="*/ 3799039 h 5753325"/>
              <a:gd name="connsiteX54" fmla="*/ 5241600 w 6459988"/>
              <a:gd name="connsiteY54" fmla="*/ 3894238 h 5753325"/>
              <a:gd name="connsiteX55" fmla="*/ 5211041 w 6459988"/>
              <a:gd name="connsiteY55" fmla="*/ 3924184 h 5753325"/>
              <a:gd name="connsiteX56" fmla="*/ 5176073 w 6459988"/>
              <a:gd name="connsiteY56" fmla="*/ 3970179 h 5753325"/>
              <a:gd name="connsiteX57" fmla="*/ 5172826 w 6459988"/>
              <a:gd name="connsiteY57" fmla="*/ 3991773 h 5753325"/>
              <a:gd name="connsiteX58" fmla="*/ 5157053 w 6459988"/>
              <a:gd name="connsiteY58" fmla="*/ 3997708 h 5753325"/>
              <a:gd name="connsiteX59" fmla="*/ 5127922 w 6459988"/>
              <a:gd name="connsiteY59" fmla="*/ 4022660 h 5753325"/>
              <a:gd name="connsiteX60" fmla="*/ 5020872 w 6459988"/>
              <a:gd name="connsiteY60" fmla="*/ 4075951 h 5753325"/>
              <a:gd name="connsiteX61" fmla="*/ 4991410 w 6459988"/>
              <a:gd name="connsiteY61" fmla="*/ 4087598 h 5753325"/>
              <a:gd name="connsiteX62" fmla="*/ 4930112 w 6459988"/>
              <a:gd name="connsiteY62" fmla="*/ 4138459 h 5753325"/>
              <a:gd name="connsiteX63" fmla="*/ 4834224 w 6459988"/>
              <a:gd name="connsiteY63" fmla="*/ 4231643 h 5753325"/>
              <a:gd name="connsiteX64" fmla="*/ 4812599 w 6459988"/>
              <a:gd name="connsiteY64" fmla="*/ 4249449 h 5753325"/>
              <a:gd name="connsiteX65" fmla="*/ 4789188 w 6459988"/>
              <a:gd name="connsiteY65" fmla="*/ 4256678 h 5753325"/>
              <a:gd name="connsiteX66" fmla="*/ 4779554 w 6459988"/>
              <a:gd name="connsiteY66" fmla="*/ 4251313 h 5753325"/>
              <a:gd name="connsiteX67" fmla="*/ 4766885 w 6459988"/>
              <a:gd name="connsiteY67" fmla="*/ 4259812 h 5753325"/>
              <a:gd name="connsiteX68" fmla="*/ 4762510 w 6459988"/>
              <a:gd name="connsiteY68" fmla="*/ 4260383 h 5753325"/>
              <a:gd name="connsiteX69" fmla="*/ 4738416 w 6459988"/>
              <a:gd name="connsiteY69" fmla="*/ 4265355 h 5753325"/>
              <a:gd name="connsiteX70" fmla="*/ 4712007 w 6459988"/>
              <a:gd name="connsiteY70" fmla="*/ 4317892 h 5753325"/>
              <a:gd name="connsiteX71" fmla="*/ 4658930 w 6459988"/>
              <a:gd name="connsiteY71" fmla="*/ 4348041 h 5753325"/>
              <a:gd name="connsiteX72" fmla="*/ 4443526 w 6459988"/>
              <a:gd name="connsiteY72" fmla="*/ 4507851 h 5753325"/>
              <a:gd name="connsiteX73" fmla="*/ 4289766 w 6459988"/>
              <a:gd name="connsiteY73" fmla="*/ 4711450 h 5753325"/>
              <a:gd name="connsiteX74" fmla="*/ 4150870 w 6459988"/>
              <a:gd name="connsiteY74" fmla="*/ 4818480 h 5753325"/>
              <a:gd name="connsiteX75" fmla="*/ 4006639 w 6459988"/>
              <a:gd name="connsiteY75" fmla="*/ 4933815 h 5753325"/>
              <a:gd name="connsiteX76" fmla="*/ 3298210 w 6459988"/>
              <a:gd name="connsiteY76" fmla="*/ 5070790 h 5753325"/>
              <a:gd name="connsiteX77" fmla="*/ 2947678 w 6459988"/>
              <a:gd name="connsiteY77" fmla="*/ 5117869 h 5753325"/>
              <a:gd name="connsiteX78" fmla="*/ 2822169 w 6459988"/>
              <a:gd name="connsiteY78" fmla="*/ 5129396 h 5753325"/>
              <a:gd name="connsiteX79" fmla="*/ 2538773 w 6459988"/>
              <a:gd name="connsiteY79" fmla="*/ 5313397 h 5753325"/>
              <a:gd name="connsiteX80" fmla="*/ 2014500 w 6459988"/>
              <a:gd name="connsiteY80" fmla="*/ 5519744 h 5753325"/>
              <a:gd name="connsiteX81" fmla="*/ 1934391 w 6459988"/>
              <a:gd name="connsiteY81" fmla="*/ 5591335 h 5753325"/>
              <a:gd name="connsiteX82" fmla="*/ 1892550 w 6459988"/>
              <a:gd name="connsiteY82" fmla="*/ 5649708 h 5753325"/>
              <a:gd name="connsiteX83" fmla="*/ 1854769 w 6459988"/>
              <a:gd name="connsiteY83" fmla="*/ 5647691 h 5753325"/>
              <a:gd name="connsiteX84" fmla="*/ 1809461 w 6459988"/>
              <a:gd name="connsiteY84" fmla="*/ 5648628 h 5753325"/>
              <a:gd name="connsiteX85" fmla="*/ 1745150 w 6459988"/>
              <a:gd name="connsiteY85" fmla="*/ 5693879 h 5753325"/>
              <a:gd name="connsiteX86" fmla="*/ 1713375 w 6459988"/>
              <a:gd name="connsiteY86" fmla="*/ 5684672 h 5753325"/>
              <a:gd name="connsiteX87" fmla="*/ 1707808 w 6459988"/>
              <a:gd name="connsiteY87" fmla="*/ 5682611 h 5753325"/>
              <a:gd name="connsiteX88" fmla="*/ 1679313 w 6459988"/>
              <a:gd name="connsiteY88" fmla="*/ 5672360 h 5753325"/>
              <a:gd name="connsiteX89" fmla="*/ 1646933 w 6459988"/>
              <a:gd name="connsiteY89" fmla="*/ 5666227 h 5753325"/>
              <a:gd name="connsiteX90" fmla="*/ 1610055 w 6459988"/>
              <a:gd name="connsiteY90" fmla="*/ 5673643 h 5753325"/>
              <a:gd name="connsiteX91" fmla="*/ 1437641 w 6459988"/>
              <a:gd name="connsiteY91" fmla="*/ 5723266 h 5753325"/>
              <a:gd name="connsiteX92" fmla="*/ 1332869 w 6459988"/>
              <a:gd name="connsiteY92" fmla="*/ 5744752 h 5753325"/>
              <a:gd name="connsiteX93" fmla="*/ 1290525 w 6459988"/>
              <a:gd name="connsiteY93" fmla="*/ 5740036 h 5753325"/>
              <a:gd name="connsiteX94" fmla="*/ 1233107 w 6459988"/>
              <a:gd name="connsiteY94" fmla="*/ 5742106 h 5753325"/>
              <a:gd name="connsiteX95" fmla="*/ 1214532 w 6459988"/>
              <a:gd name="connsiteY95" fmla="*/ 5753325 h 5753325"/>
              <a:gd name="connsiteX96" fmla="*/ 1199955 w 6459988"/>
              <a:gd name="connsiteY96" fmla="*/ 5744831 h 5753325"/>
              <a:gd name="connsiteX97" fmla="*/ 1162337 w 6459988"/>
              <a:gd name="connsiteY97" fmla="*/ 5738048 h 5753325"/>
              <a:gd name="connsiteX98" fmla="*/ 1053457 w 6459988"/>
              <a:gd name="connsiteY98" fmla="*/ 5688676 h 5753325"/>
              <a:gd name="connsiteX99" fmla="*/ 1025798 w 6459988"/>
              <a:gd name="connsiteY99" fmla="*/ 5673166 h 5753325"/>
              <a:gd name="connsiteX100" fmla="*/ 947900 w 6459988"/>
              <a:gd name="connsiteY100" fmla="*/ 5657848 h 5753325"/>
              <a:gd name="connsiteX101" fmla="*/ 815627 w 6459988"/>
              <a:gd name="connsiteY101" fmla="*/ 5642557 h 5753325"/>
              <a:gd name="connsiteX102" fmla="*/ 788251 w 6459988"/>
              <a:gd name="connsiteY102" fmla="*/ 5637065 h 5753325"/>
              <a:gd name="connsiteX103" fmla="*/ 767822 w 6459988"/>
              <a:gd name="connsiteY103" fmla="*/ 5623450 h 5753325"/>
              <a:gd name="connsiteX104" fmla="*/ 765791 w 6459988"/>
              <a:gd name="connsiteY104" fmla="*/ 5612539 h 5753325"/>
              <a:gd name="connsiteX105" fmla="*/ 751230 w 6459988"/>
              <a:gd name="connsiteY105" fmla="*/ 5608092 h 5753325"/>
              <a:gd name="connsiteX106" fmla="*/ 748008 w 6459988"/>
              <a:gd name="connsiteY106" fmla="*/ 5605052 h 5753325"/>
              <a:gd name="connsiteX107" fmla="*/ 728871 w 6459988"/>
              <a:gd name="connsiteY107" fmla="*/ 5589469 h 5753325"/>
              <a:gd name="connsiteX108" fmla="*/ 671898 w 6459988"/>
              <a:gd name="connsiteY108" fmla="*/ 5602363 h 5753325"/>
              <a:gd name="connsiteX109" fmla="*/ 615065 w 6459988"/>
              <a:gd name="connsiteY109" fmla="*/ 5580257 h 5753325"/>
              <a:gd name="connsiteX110" fmla="*/ 355785 w 6459988"/>
              <a:gd name="connsiteY110" fmla="*/ 5514383 h 5753325"/>
              <a:gd name="connsiteX111" fmla="*/ 102269 w 6459988"/>
              <a:gd name="connsiteY111" fmla="*/ 5524347 h 5753325"/>
              <a:gd name="connsiteX112" fmla="*/ 13160 w 6459988"/>
              <a:gd name="connsiteY112" fmla="*/ 5514159 h 5753325"/>
              <a:gd name="connsiteX113" fmla="*/ 0 w 6459988"/>
              <a:gd name="connsiteY113" fmla="*/ 5511735 h 5753325"/>
              <a:gd name="connsiteX114" fmla="*/ 0 w 6459988"/>
              <a:gd name="connsiteY114" fmla="*/ 0 h 5753325"/>
              <a:gd name="connsiteX0" fmla="*/ 0 w 6459988"/>
              <a:gd name="connsiteY0" fmla="*/ 0 h 5753325"/>
              <a:gd name="connsiteX1" fmla="*/ 6438980 w 6459988"/>
              <a:gd name="connsiteY1" fmla="*/ 0 h 5753325"/>
              <a:gd name="connsiteX2" fmla="*/ 6439047 w 6459988"/>
              <a:gd name="connsiteY2" fmla="*/ 147 h 5753325"/>
              <a:gd name="connsiteX3" fmla="*/ 6443456 w 6459988"/>
              <a:gd name="connsiteY3" fmla="*/ 130105 h 5753325"/>
              <a:gd name="connsiteX4" fmla="*/ 6447632 w 6459988"/>
              <a:gd name="connsiteY4" fmla="*/ 170016 h 5753325"/>
              <a:gd name="connsiteX5" fmla="*/ 6396598 w 6459988"/>
              <a:gd name="connsiteY5" fmla="*/ 274847 h 5753325"/>
              <a:gd name="connsiteX6" fmla="*/ 6375685 w 6459988"/>
              <a:gd name="connsiteY6" fmla="*/ 535865 h 5753325"/>
              <a:gd name="connsiteX7" fmla="*/ 6354187 w 6459988"/>
              <a:gd name="connsiteY7" fmla="*/ 615799 h 5753325"/>
              <a:gd name="connsiteX8" fmla="*/ 6459988 w 6459988"/>
              <a:gd name="connsiteY8" fmla="*/ 707628 h 5753325"/>
              <a:gd name="connsiteX9" fmla="*/ 6453989 w 6459988"/>
              <a:gd name="connsiteY9" fmla="*/ 711876 h 5753325"/>
              <a:gd name="connsiteX10" fmla="*/ 6344988 w 6459988"/>
              <a:gd name="connsiteY10" fmla="*/ 697330 h 5753325"/>
              <a:gd name="connsiteX11" fmla="*/ 6447445 w 6459988"/>
              <a:gd name="connsiteY11" fmla="*/ 780003 h 5753325"/>
              <a:gd name="connsiteX12" fmla="*/ 6426552 w 6459988"/>
              <a:gd name="connsiteY12" fmla="*/ 845805 h 5753325"/>
              <a:gd name="connsiteX13" fmla="*/ 6434072 w 6459988"/>
              <a:gd name="connsiteY13" fmla="*/ 910733 h 5753325"/>
              <a:gd name="connsiteX14" fmla="*/ 6432570 w 6459988"/>
              <a:gd name="connsiteY14" fmla="*/ 983394 h 5753325"/>
              <a:gd name="connsiteX15" fmla="*/ 6431878 w 6459988"/>
              <a:gd name="connsiteY15" fmla="*/ 1026728 h 5753325"/>
              <a:gd name="connsiteX16" fmla="*/ 6414269 w 6459988"/>
              <a:gd name="connsiteY16" fmla="*/ 1151111 h 5753325"/>
              <a:gd name="connsiteX17" fmla="*/ 6371722 w 6459988"/>
              <a:gd name="connsiteY17" fmla="*/ 1318080 h 5753325"/>
              <a:gd name="connsiteX18" fmla="*/ 6356023 w 6459988"/>
              <a:gd name="connsiteY18" fmla="*/ 1356227 h 5753325"/>
              <a:gd name="connsiteX19" fmla="*/ 6356157 w 6459988"/>
              <a:gd name="connsiteY19" fmla="*/ 1361967 h 5753325"/>
              <a:gd name="connsiteX20" fmla="*/ 6350613 w 6459988"/>
              <a:gd name="connsiteY20" fmla="*/ 1393569 h 5753325"/>
              <a:gd name="connsiteX21" fmla="*/ 6357062 w 6459988"/>
              <a:gd name="connsiteY21" fmla="*/ 1444071 h 5753325"/>
              <a:gd name="connsiteX22" fmla="*/ 6364832 w 6459988"/>
              <a:gd name="connsiteY22" fmla="*/ 1478763 h 5753325"/>
              <a:gd name="connsiteX23" fmla="*/ 6369745 w 6459988"/>
              <a:gd name="connsiteY23" fmla="*/ 1495680 h 5753325"/>
              <a:gd name="connsiteX24" fmla="*/ 6370898 w 6459988"/>
              <a:gd name="connsiteY24" fmla="*/ 1513331 h 5753325"/>
              <a:gd name="connsiteX25" fmla="*/ 6368801 w 6459988"/>
              <a:gd name="connsiteY25" fmla="*/ 1527414 h 5753325"/>
              <a:gd name="connsiteX26" fmla="*/ 6359177 w 6459988"/>
              <a:gd name="connsiteY26" fmla="*/ 1639513 h 5753325"/>
              <a:gd name="connsiteX27" fmla="*/ 6299489 w 6459988"/>
              <a:gd name="connsiteY27" fmla="*/ 1784860 h 5753325"/>
              <a:gd name="connsiteX28" fmla="*/ 6267878 w 6459988"/>
              <a:gd name="connsiteY28" fmla="*/ 1858572 h 5753325"/>
              <a:gd name="connsiteX29" fmla="*/ 6251146 w 6459988"/>
              <a:gd name="connsiteY29" fmla="*/ 1926167 h 5753325"/>
              <a:gd name="connsiteX30" fmla="*/ 6210686 w 6459988"/>
              <a:gd name="connsiteY30" fmla="*/ 2014834 h 5753325"/>
              <a:gd name="connsiteX31" fmla="*/ 6106652 w 6459988"/>
              <a:gd name="connsiteY31" fmla="*/ 2150572 h 5753325"/>
              <a:gd name="connsiteX32" fmla="*/ 6097813 w 6459988"/>
              <a:gd name="connsiteY32" fmla="*/ 2172208 h 5753325"/>
              <a:gd name="connsiteX33" fmla="*/ 6095990 w 6459988"/>
              <a:gd name="connsiteY33" fmla="*/ 2181185 h 5753325"/>
              <a:gd name="connsiteX34" fmla="*/ 6090126 w 6459988"/>
              <a:gd name="connsiteY34" fmla="*/ 2192533 h 5753325"/>
              <a:gd name="connsiteX35" fmla="*/ 6089503 w 6459988"/>
              <a:gd name="connsiteY35" fmla="*/ 2192543 h 5753325"/>
              <a:gd name="connsiteX36" fmla="*/ 6084946 w 6459988"/>
              <a:gd name="connsiteY36" fmla="*/ 2203694 h 5753325"/>
              <a:gd name="connsiteX37" fmla="*/ 5987861 w 6459988"/>
              <a:gd name="connsiteY37" fmla="*/ 2304868 h 5753325"/>
              <a:gd name="connsiteX38" fmla="*/ 5973439 w 6459988"/>
              <a:gd name="connsiteY38" fmla="*/ 2385635 h 5753325"/>
              <a:gd name="connsiteX39" fmla="*/ 5916727 w 6459988"/>
              <a:gd name="connsiteY39" fmla="*/ 2458777 h 5753325"/>
              <a:gd name="connsiteX40" fmla="*/ 5856524 w 6459988"/>
              <a:gd name="connsiteY40" fmla="*/ 2583281 h 5753325"/>
              <a:gd name="connsiteX41" fmla="*/ 5838091 w 6459988"/>
              <a:gd name="connsiteY41" fmla="*/ 2753474 h 5753325"/>
              <a:gd name="connsiteX42" fmla="*/ 5777471 w 6459988"/>
              <a:gd name="connsiteY42" fmla="*/ 2901570 h 5753325"/>
              <a:gd name="connsiteX43" fmla="*/ 5723992 w 6459988"/>
              <a:gd name="connsiteY43" fmla="*/ 2998752 h 5753325"/>
              <a:gd name="connsiteX44" fmla="*/ 5557886 w 6459988"/>
              <a:gd name="connsiteY44" fmla="*/ 3329735 h 5753325"/>
              <a:gd name="connsiteX45" fmla="*/ 5471501 w 6459988"/>
              <a:gd name="connsiteY45" fmla="*/ 3462221 h 5753325"/>
              <a:gd name="connsiteX46" fmla="*/ 5465154 w 6459988"/>
              <a:gd name="connsiteY46" fmla="*/ 3541065 h 5753325"/>
              <a:gd name="connsiteX47" fmla="*/ 5437889 w 6459988"/>
              <a:gd name="connsiteY47" fmla="*/ 3559927 h 5753325"/>
              <a:gd name="connsiteX48" fmla="*/ 5432770 w 6459988"/>
              <a:gd name="connsiteY48" fmla="*/ 3562948 h 5753325"/>
              <a:gd name="connsiteX49" fmla="*/ 5406795 w 6459988"/>
              <a:gd name="connsiteY49" fmla="*/ 3578594 h 5753325"/>
              <a:gd name="connsiteX50" fmla="*/ 5381495 w 6459988"/>
              <a:gd name="connsiteY50" fmla="*/ 3599883 h 5753325"/>
              <a:gd name="connsiteX51" fmla="*/ 5363689 w 6459988"/>
              <a:gd name="connsiteY51" fmla="*/ 3633299 h 5753325"/>
              <a:gd name="connsiteX52" fmla="*/ 5291870 w 6459988"/>
              <a:gd name="connsiteY52" fmla="*/ 3799039 h 5753325"/>
              <a:gd name="connsiteX53" fmla="*/ 5241600 w 6459988"/>
              <a:gd name="connsiteY53" fmla="*/ 3894238 h 5753325"/>
              <a:gd name="connsiteX54" fmla="*/ 5211041 w 6459988"/>
              <a:gd name="connsiteY54" fmla="*/ 3924184 h 5753325"/>
              <a:gd name="connsiteX55" fmla="*/ 5176073 w 6459988"/>
              <a:gd name="connsiteY55" fmla="*/ 3970179 h 5753325"/>
              <a:gd name="connsiteX56" fmla="*/ 5172826 w 6459988"/>
              <a:gd name="connsiteY56" fmla="*/ 3991773 h 5753325"/>
              <a:gd name="connsiteX57" fmla="*/ 5157053 w 6459988"/>
              <a:gd name="connsiteY57" fmla="*/ 3997708 h 5753325"/>
              <a:gd name="connsiteX58" fmla="*/ 5127922 w 6459988"/>
              <a:gd name="connsiteY58" fmla="*/ 4022660 h 5753325"/>
              <a:gd name="connsiteX59" fmla="*/ 5020872 w 6459988"/>
              <a:gd name="connsiteY59" fmla="*/ 4075951 h 5753325"/>
              <a:gd name="connsiteX60" fmla="*/ 4991410 w 6459988"/>
              <a:gd name="connsiteY60" fmla="*/ 4087598 h 5753325"/>
              <a:gd name="connsiteX61" fmla="*/ 4930112 w 6459988"/>
              <a:gd name="connsiteY61" fmla="*/ 4138459 h 5753325"/>
              <a:gd name="connsiteX62" fmla="*/ 4834224 w 6459988"/>
              <a:gd name="connsiteY62" fmla="*/ 4231643 h 5753325"/>
              <a:gd name="connsiteX63" fmla="*/ 4812599 w 6459988"/>
              <a:gd name="connsiteY63" fmla="*/ 4249449 h 5753325"/>
              <a:gd name="connsiteX64" fmla="*/ 4789188 w 6459988"/>
              <a:gd name="connsiteY64" fmla="*/ 4256678 h 5753325"/>
              <a:gd name="connsiteX65" fmla="*/ 4779554 w 6459988"/>
              <a:gd name="connsiteY65" fmla="*/ 4251313 h 5753325"/>
              <a:gd name="connsiteX66" fmla="*/ 4766885 w 6459988"/>
              <a:gd name="connsiteY66" fmla="*/ 4259812 h 5753325"/>
              <a:gd name="connsiteX67" fmla="*/ 4762510 w 6459988"/>
              <a:gd name="connsiteY67" fmla="*/ 4260383 h 5753325"/>
              <a:gd name="connsiteX68" fmla="*/ 4738416 w 6459988"/>
              <a:gd name="connsiteY68" fmla="*/ 4265355 h 5753325"/>
              <a:gd name="connsiteX69" fmla="*/ 4712007 w 6459988"/>
              <a:gd name="connsiteY69" fmla="*/ 4317892 h 5753325"/>
              <a:gd name="connsiteX70" fmla="*/ 4658930 w 6459988"/>
              <a:gd name="connsiteY70" fmla="*/ 4348041 h 5753325"/>
              <a:gd name="connsiteX71" fmla="*/ 4443526 w 6459988"/>
              <a:gd name="connsiteY71" fmla="*/ 4507851 h 5753325"/>
              <a:gd name="connsiteX72" fmla="*/ 4289766 w 6459988"/>
              <a:gd name="connsiteY72" fmla="*/ 4711450 h 5753325"/>
              <a:gd name="connsiteX73" fmla="*/ 4150870 w 6459988"/>
              <a:gd name="connsiteY73" fmla="*/ 4818480 h 5753325"/>
              <a:gd name="connsiteX74" fmla="*/ 4006639 w 6459988"/>
              <a:gd name="connsiteY74" fmla="*/ 4933815 h 5753325"/>
              <a:gd name="connsiteX75" fmla="*/ 3298210 w 6459988"/>
              <a:gd name="connsiteY75" fmla="*/ 5070790 h 5753325"/>
              <a:gd name="connsiteX76" fmla="*/ 2947678 w 6459988"/>
              <a:gd name="connsiteY76" fmla="*/ 5117869 h 5753325"/>
              <a:gd name="connsiteX77" fmla="*/ 2822169 w 6459988"/>
              <a:gd name="connsiteY77" fmla="*/ 5129396 h 5753325"/>
              <a:gd name="connsiteX78" fmla="*/ 2538773 w 6459988"/>
              <a:gd name="connsiteY78" fmla="*/ 5313397 h 5753325"/>
              <a:gd name="connsiteX79" fmla="*/ 2014500 w 6459988"/>
              <a:gd name="connsiteY79" fmla="*/ 5519744 h 5753325"/>
              <a:gd name="connsiteX80" fmla="*/ 1934391 w 6459988"/>
              <a:gd name="connsiteY80" fmla="*/ 5591335 h 5753325"/>
              <a:gd name="connsiteX81" fmla="*/ 1892550 w 6459988"/>
              <a:gd name="connsiteY81" fmla="*/ 5649708 h 5753325"/>
              <a:gd name="connsiteX82" fmla="*/ 1854769 w 6459988"/>
              <a:gd name="connsiteY82" fmla="*/ 5647691 h 5753325"/>
              <a:gd name="connsiteX83" fmla="*/ 1809461 w 6459988"/>
              <a:gd name="connsiteY83" fmla="*/ 5648628 h 5753325"/>
              <a:gd name="connsiteX84" fmla="*/ 1745150 w 6459988"/>
              <a:gd name="connsiteY84" fmla="*/ 5693879 h 5753325"/>
              <a:gd name="connsiteX85" fmla="*/ 1713375 w 6459988"/>
              <a:gd name="connsiteY85" fmla="*/ 5684672 h 5753325"/>
              <a:gd name="connsiteX86" fmla="*/ 1707808 w 6459988"/>
              <a:gd name="connsiteY86" fmla="*/ 5682611 h 5753325"/>
              <a:gd name="connsiteX87" fmla="*/ 1679313 w 6459988"/>
              <a:gd name="connsiteY87" fmla="*/ 5672360 h 5753325"/>
              <a:gd name="connsiteX88" fmla="*/ 1646933 w 6459988"/>
              <a:gd name="connsiteY88" fmla="*/ 5666227 h 5753325"/>
              <a:gd name="connsiteX89" fmla="*/ 1610055 w 6459988"/>
              <a:gd name="connsiteY89" fmla="*/ 5673643 h 5753325"/>
              <a:gd name="connsiteX90" fmla="*/ 1437641 w 6459988"/>
              <a:gd name="connsiteY90" fmla="*/ 5723266 h 5753325"/>
              <a:gd name="connsiteX91" fmla="*/ 1332869 w 6459988"/>
              <a:gd name="connsiteY91" fmla="*/ 5744752 h 5753325"/>
              <a:gd name="connsiteX92" fmla="*/ 1290525 w 6459988"/>
              <a:gd name="connsiteY92" fmla="*/ 5740036 h 5753325"/>
              <a:gd name="connsiteX93" fmla="*/ 1233107 w 6459988"/>
              <a:gd name="connsiteY93" fmla="*/ 5742106 h 5753325"/>
              <a:gd name="connsiteX94" fmla="*/ 1214532 w 6459988"/>
              <a:gd name="connsiteY94" fmla="*/ 5753325 h 5753325"/>
              <a:gd name="connsiteX95" fmla="*/ 1199955 w 6459988"/>
              <a:gd name="connsiteY95" fmla="*/ 5744831 h 5753325"/>
              <a:gd name="connsiteX96" fmla="*/ 1162337 w 6459988"/>
              <a:gd name="connsiteY96" fmla="*/ 5738048 h 5753325"/>
              <a:gd name="connsiteX97" fmla="*/ 1053457 w 6459988"/>
              <a:gd name="connsiteY97" fmla="*/ 5688676 h 5753325"/>
              <a:gd name="connsiteX98" fmla="*/ 1025798 w 6459988"/>
              <a:gd name="connsiteY98" fmla="*/ 5673166 h 5753325"/>
              <a:gd name="connsiteX99" fmla="*/ 947900 w 6459988"/>
              <a:gd name="connsiteY99" fmla="*/ 5657848 h 5753325"/>
              <a:gd name="connsiteX100" fmla="*/ 815627 w 6459988"/>
              <a:gd name="connsiteY100" fmla="*/ 5642557 h 5753325"/>
              <a:gd name="connsiteX101" fmla="*/ 788251 w 6459988"/>
              <a:gd name="connsiteY101" fmla="*/ 5637065 h 5753325"/>
              <a:gd name="connsiteX102" fmla="*/ 767822 w 6459988"/>
              <a:gd name="connsiteY102" fmla="*/ 5623450 h 5753325"/>
              <a:gd name="connsiteX103" fmla="*/ 765791 w 6459988"/>
              <a:gd name="connsiteY103" fmla="*/ 5612539 h 5753325"/>
              <a:gd name="connsiteX104" fmla="*/ 751230 w 6459988"/>
              <a:gd name="connsiteY104" fmla="*/ 5608092 h 5753325"/>
              <a:gd name="connsiteX105" fmla="*/ 748008 w 6459988"/>
              <a:gd name="connsiteY105" fmla="*/ 5605052 h 5753325"/>
              <a:gd name="connsiteX106" fmla="*/ 728871 w 6459988"/>
              <a:gd name="connsiteY106" fmla="*/ 5589469 h 5753325"/>
              <a:gd name="connsiteX107" fmla="*/ 671898 w 6459988"/>
              <a:gd name="connsiteY107" fmla="*/ 5602363 h 5753325"/>
              <a:gd name="connsiteX108" fmla="*/ 615065 w 6459988"/>
              <a:gd name="connsiteY108" fmla="*/ 5580257 h 5753325"/>
              <a:gd name="connsiteX109" fmla="*/ 355785 w 6459988"/>
              <a:gd name="connsiteY109" fmla="*/ 5514383 h 5753325"/>
              <a:gd name="connsiteX110" fmla="*/ 102269 w 6459988"/>
              <a:gd name="connsiteY110" fmla="*/ 5524347 h 5753325"/>
              <a:gd name="connsiteX111" fmla="*/ 13160 w 6459988"/>
              <a:gd name="connsiteY111" fmla="*/ 5514159 h 5753325"/>
              <a:gd name="connsiteX112" fmla="*/ 0 w 6459988"/>
              <a:gd name="connsiteY112" fmla="*/ 5511735 h 5753325"/>
              <a:gd name="connsiteX113" fmla="*/ 0 w 6459988"/>
              <a:gd name="connsiteY113" fmla="*/ 0 h 5753325"/>
              <a:gd name="connsiteX0" fmla="*/ 0 w 6459988"/>
              <a:gd name="connsiteY0" fmla="*/ 0 h 5753325"/>
              <a:gd name="connsiteX1" fmla="*/ 6438980 w 6459988"/>
              <a:gd name="connsiteY1" fmla="*/ 0 h 5753325"/>
              <a:gd name="connsiteX2" fmla="*/ 6439047 w 6459988"/>
              <a:gd name="connsiteY2" fmla="*/ 147 h 5753325"/>
              <a:gd name="connsiteX3" fmla="*/ 6443456 w 6459988"/>
              <a:gd name="connsiteY3" fmla="*/ 130105 h 5753325"/>
              <a:gd name="connsiteX4" fmla="*/ 6447632 w 6459988"/>
              <a:gd name="connsiteY4" fmla="*/ 170016 h 5753325"/>
              <a:gd name="connsiteX5" fmla="*/ 6396598 w 6459988"/>
              <a:gd name="connsiteY5" fmla="*/ 274847 h 5753325"/>
              <a:gd name="connsiteX6" fmla="*/ 6375685 w 6459988"/>
              <a:gd name="connsiteY6" fmla="*/ 535865 h 5753325"/>
              <a:gd name="connsiteX7" fmla="*/ 6354187 w 6459988"/>
              <a:gd name="connsiteY7" fmla="*/ 615799 h 5753325"/>
              <a:gd name="connsiteX8" fmla="*/ 6459988 w 6459988"/>
              <a:gd name="connsiteY8" fmla="*/ 707628 h 5753325"/>
              <a:gd name="connsiteX9" fmla="*/ 6344988 w 6459988"/>
              <a:gd name="connsiteY9" fmla="*/ 697330 h 5753325"/>
              <a:gd name="connsiteX10" fmla="*/ 6447445 w 6459988"/>
              <a:gd name="connsiteY10" fmla="*/ 780003 h 5753325"/>
              <a:gd name="connsiteX11" fmla="*/ 6426552 w 6459988"/>
              <a:gd name="connsiteY11" fmla="*/ 845805 h 5753325"/>
              <a:gd name="connsiteX12" fmla="*/ 6434072 w 6459988"/>
              <a:gd name="connsiteY12" fmla="*/ 910733 h 5753325"/>
              <a:gd name="connsiteX13" fmla="*/ 6432570 w 6459988"/>
              <a:gd name="connsiteY13" fmla="*/ 983394 h 5753325"/>
              <a:gd name="connsiteX14" fmla="*/ 6431878 w 6459988"/>
              <a:gd name="connsiteY14" fmla="*/ 1026728 h 5753325"/>
              <a:gd name="connsiteX15" fmla="*/ 6414269 w 6459988"/>
              <a:gd name="connsiteY15" fmla="*/ 1151111 h 5753325"/>
              <a:gd name="connsiteX16" fmla="*/ 6371722 w 6459988"/>
              <a:gd name="connsiteY16" fmla="*/ 1318080 h 5753325"/>
              <a:gd name="connsiteX17" fmla="*/ 6356023 w 6459988"/>
              <a:gd name="connsiteY17" fmla="*/ 1356227 h 5753325"/>
              <a:gd name="connsiteX18" fmla="*/ 6356157 w 6459988"/>
              <a:gd name="connsiteY18" fmla="*/ 1361967 h 5753325"/>
              <a:gd name="connsiteX19" fmla="*/ 6350613 w 6459988"/>
              <a:gd name="connsiteY19" fmla="*/ 1393569 h 5753325"/>
              <a:gd name="connsiteX20" fmla="*/ 6357062 w 6459988"/>
              <a:gd name="connsiteY20" fmla="*/ 1444071 h 5753325"/>
              <a:gd name="connsiteX21" fmla="*/ 6364832 w 6459988"/>
              <a:gd name="connsiteY21" fmla="*/ 1478763 h 5753325"/>
              <a:gd name="connsiteX22" fmla="*/ 6369745 w 6459988"/>
              <a:gd name="connsiteY22" fmla="*/ 1495680 h 5753325"/>
              <a:gd name="connsiteX23" fmla="*/ 6370898 w 6459988"/>
              <a:gd name="connsiteY23" fmla="*/ 1513331 h 5753325"/>
              <a:gd name="connsiteX24" fmla="*/ 6368801 w 6459988"/>
              <a:gd name="connsiteY24" fmla="*/ 1527414 h 5753325"/>
              <a:gd name="connsiteX25" fmla="*/ 6359177 w 6459988"/>
              <a:gd name="connsiteY25" fmla="*/ 1639513 h 5753325"/>
              <a:gd name="connsiteX26" fmla="*/ 6299489 w 6459988"/>
              <a:gd name="connsiteY26" fmla="*/ 1784860 h 5753325"/>
              <a:gd name="connsiteX27" fmla="*/ 6267878 w 6459988"/>
              <a:gd name="connsiteY27" fmla="*/ 1858572 h 5753325"/>
              <a:gd name="connsiteX28" fmla="*/ 6251146 w 6459988"/>
              <a:gd name="connsiteY28" fmla="*/ 1926167 h 5753325"/>
              <a:gd name="connsiteX29" fmla="*/ 6210686 w 6459988"/>
              <a:gd name="connsiteY29" fmla="*/ 2014834 h 5753325"/>
              <a:gd name="connsiteX30" fmla="*/ 6106652 w 6459988"/>
              <a:gd name="connsiteY30" fmla="*/ 2150572 h 5753325"/>
              <a:gd name="connsiteX31" fmla="*/ 6097813 w 6459988"/>
              <a:gd name="connsiteY31" fmla="*/ 2172208 h 5753325"/>
              <a:gd name="connsiteX32" fmla="*/ 6095990 w 6459988"/>
              <a:gd name="connsiteY32" fmla="*/ 2181185 h 5753325"/>
              <a:gd name="connsiteX33" fmla="*/ 6090126 w 6459988"/>
              <a:gd name="connsiteY33" fmla="*/ 2192533 h 5753325"/>
              <a:gd name="connsiteX34" fmla="*/ 6089503 w 6459988"/>
              <a:gd name="connsiteY34" fmla="*/ 2192543 h 5753325"/>
              <a:gd name="connsiteX35" fmla="*/ 6084946 w 6459988"/>
              <a:gd name="connsiteY35" fmla="*/ 2203694 h 5753325"/>
              <a:gd name="connsiteX36" fmla="*/ 5987861 w 6459988"/>
              <a:gd name="connsiteY36" fmla="*/ 2304868 h 5753325"/>
              <a:gd name="connsiteX37" fmla="*/ 5973439 w 6459988"/>
              <a:gd name="connsiteY37" fmla="*/ 2385635 h 5753325"/>
              <a:gd name="connsiteX38" fmla="*/ 5916727 w 6459988"/>
              <a:gd name="connsiteY38" fmla="*/ 2458777 h 5753325"/>
              <a:gd name="connsiteX39" fmla="*/ 5856524 w 6459988"/>
              <a:gd name="connsiteY39" fmla="*/ 2583281 h 5753325"/>
              <a:gd name="connsiteX40" fmla="*/ 5838091 w 6459988"/>
              <a:gd name="connsiteY40" fmla="*/ 2753474 h 5753325"/>
              <a:gd name="connsiteX41" fmla="*/ 5777471 w 6459988"/>
              <a:gd name="connsiteY41" fmla="*/ 2901570 h 5753325"/>
              <a:gd name="connsiteX42" fmla="*/ 5723992 w 6459988"/>
              <a:gd name="connsiteY42" fmla="*/ 2998752 h 5753325"/>
              <a:gd name="connsiteX43" fmla="*/ 5557886 w 6459988"/>
              <a:gd name="connsiteY43" fmla="*/ 3329735 h 5753325"/>
              <a:gd name="connsiteX44" fmla="*/ 5471501 w 6459988"/>
              <a:gd name="connsiteY44" fmla="*/ 3462221 h 5753325"/>
              <a:gd name="connsiteX45" fmla="*/ 5465154 w 6459988"/>
              <a:gd name="connsiteY45" fmla="*/ 3541065 h 5753325"/>
              <a:gd name="connsiteX46" fmla="*/ 5437889 w 6459988"/>
              <a:gd name="connsiteY46" fmla="*/ 3559927 h 5753325"/>
              <a:gd name="connsiteX47" fmla="*/ 5432770 w 6459988"/>
              <a:gd name="connsiteY47" fmla="*/ 3562948 h 5753325"/>
              <a:gd name="connsiteX48" fmla="*/ 5406795 w 6459988"/>
              <a:gd name="connsiteY48" fmla="*/ 3578594 h 5753325"/>
              <a:gd name="connsiteX49" fmla="*/ 5381495 w 6459988"/>
              <a:gd name="connsiteY49" fmla="*/ 3599883 h 5753325"/>
              <a:gd name="connsiteX50" fmla="*/ 5363689 w 6459988"/>
              <a:gd name="connsiteY50" fmla="*/ 3633299 h 5753325"/>
              <a:gd name="connsiteX51" fmla="*/ 5291870 w 6459988"/>
              <a:gd name="connsiteY51" fmla="*/ 3799039 h 5753325"/>
              <a:gd name="connsiteX52" fmla="*/ 5241600 w 6459988"/>
              <a:gd name="connsiteY52" fmla="*/ 3894238 h 5753325"/>
              <a:gd name="connsiteX53" fmla="*/ 5211041 w 6459988"/>
              <a:gd name="connsiteY53" fmla="*/ 3924184 h 5753325"/>
              <a:gd name="connsiteX54" fmla="*/ 5176073 w 6459988"/>
              <a:gd name="connsiteY54" fmla="*/ 3970179 h 5753325"/>
              <a:gd name="connsiteX55" fmla="*/ 5172826 w 6459988"/>
              <a:gd name="connsiteY55" fmla="*/ 3991773 h 5753325"/>
              <a:gd name="connsiteX56" fmla="*/ 5157053 w 6459988"/>
              <a:gd name="connsiteY56" fmla="*/ 3997708 h 5753325"/>
              <a:gd name="connsiteX57" fmla="*/ 5127922 w 6459988"/>
              <a:gd name="connsiteY57" fmla="*/ 4022660 h 5753325"/>
              <a:gd name="connsiteX58" fmla="*/ 5020872 w 6459988"/>
              <a:gd name="connsiteY58" fmla="*/ 4075951 h 5753325"/>
              <a:gd name="connsiteX59" fmla="*/ 4991410 w 6459988"/>
              <a:gd name="connsiteY59" fmla="*/ 4087598 h 5753325"/>
              <a:gd name="connsiteX60" fmla="*/ 4930112 w 6459988"/>
              <a:gd name="connsiteY60" fmla="*/ 4138459 h 5753325"/>
              <a:gd name="connsiteX61" fmla="*/ 4834224 w 6459988"/>
              <a:gd name="connsiteY61" fmla="*/ 4231643 h 5753325"/>
              <a:gd name="connsiteX62" fmla="*/ 4812599 w 6459988"/>
              <a:gd name="connsiteY62" fmla="*/ 4249449 h 5753325"/>
              <a:gd name="connsiteX63" fmla="*/ 4789188 w 6459988"/>
              <a:gd name="connsiteY63" fmla="*/ 4256678 h 5753325"/>
              <a:gd name="connsiteX64" fmla="*/ 4779554 w 6459988"/>
              <a:gd name="connsiteY64" fmla="*/ 4251313 h 5753325"/>
              <a:gd name="connsiteX65" fmla="*/ 4766885 w 6459988"/>
              <a:gd name="connsiteY65" fmla="*/ 4259812 h 5753325"/>
              <a:gd name="connsiteX66" fmla="*/ 4762510 w 6459988"/>
              <a:gd name="connsiteY66" fmla="*/ 4260383 h 5753325"/>
              <a:gd name="connsiteX67" fmla="*/ 4738416 w 6459988"/>
              <a:gd name="connsiteY67" fmla="*/ 4265355 h 5753325"/>
              <a:gd name="connsiteX68" fmla="*/ 4712007 w 6459988"/>
              <a:gd name="connsiteY68" fmla="*/ 4317892 h 5753325"/>
              <a:gd name="connsiteX69" fmla="*/ 4658930 w 6459988"/>
              <a:gd name="connsiteY69" fmla="*/ 4348041 h 5753325"/>
              <a:gd name="connsiteX70" fmla="*/ 4443526 w 6459988"/>
              <a:gd name="connsiteY70" fmla="*/ 4507851 h 5753325"/>
              <a:gd name="connsiteX71" fmla="*/ 4289766 w 6459988"/>
              <a:gd name="connsiteY71" fmla="*/ 4711450 h 5753325"/>
              <a:gd name="connsiteX72" fmla="*/ 4150870 w 6459988"/>
              <a:gd name="connsiteY72" fmla="*/ 4818480 h 5753325"/>
              <a:gd name="connsiteX73" fmla="*/ 4006639 w 6459988"/>
              <a:gd name="connsiteY73" fmla="*/ 4933815 h 5753325"/>
              <a:gd name="connsiteX74" fmla="*/ 3298210 w 6459988"/>
              <a:gd name="connsiteY74" fmla="*/ 5070790 h 5753325"/>
              <a:gd name="connsiteX75" fmla="*/ 2947678 w 6459988"/>
              <a:gd name="connsiteY75" fmla="*/ 5117869 h 5753325"/>
              <a:gd name="connsiteX76" fmla="*/ 2822169 w 6459988"/>
              <a:gd name="connsiteY76" fmla="*/ 5129396 h 5753325"/>
              <a:gd name="connsiteX77" fmla="*/ 2538773 w 6459988"/>
              <a:gd name="connsiteY77" fmla="*/ 5313397 h 5753325"/>
              <a:gd name="connsiteX78" fmla="*/ 2014500 w 6459988"/>
              <a:gd name="connsiteY78" fmla="*/ 5519744 h 5753325"/>
              <a:gd name="connsiteX79" fmla="*/ 1934391 w 6459988"/>
              <a:gd name="connsiteY79" fmla="*/ 5591335 h 5753325"/>
              <a:gd name="connsiteX80" fmla="*/ 1892550 w 6459988"/>
              <a:gd name="connsiteY80" fmla="*/ 5649708 h 5753325"/>
              <a:gd name="connsiteX81" fmla="*/ 1854769 w 6459988"/>
              <a:gd name="connsiteY81" fmla="*/ 5647691 h 5753325"/>
              <a:gd name="connsiteX82" fmla="*/ 1809461 w 6459988"/>
              <a:gd name="connsiteY82" fmla="*/ 5648628 h 5753325"/>
              <a:gd name="connsiteX83" fmla="*/ 1745150 w 6459988"/>
              <a:gd name="connsiteY83" fmla="*/ 5693879 h 5753325"/>
              <a:gd name="connsiteX84" fmla="*/ 1713375 w 6459988"/>
              <a:gd name="connsiteY84" fmla="*/ 5684672 h 5753325"/>
              <a:gd name="connsiteX85" fmla="*/ 1707808 w 6459988"/>
              <a:gd name="connsiteY85" fmla="*/ 5682611 h 5753325"/>
              <a:gd name="connsiteX86" fmla="*/ 1679313 w 6459988"/>
              <a:gd name="connsiteY86" fmla="*/ 5672360 h 5753325"/>
              <a:gd name="connsiteX87" fmla="*/ 1646933 w 6459988"/>
              <a:gd name="connsiteY87" fmla="*/ 5666227 h 5753325"/>
              <a:gd name="connsiteX88" fmla="*/ 1610055 w 6459988"/>
              <a:gd name="connsiteY88" fmla="*/ 5673643 h 5753325"/>
              <a:gd name="connsiteX89" fmla="*/ 1437641 w 6459988"/>
              <a:gd name="connsiteY89" fmla="*/ 5723266 h 5753325"/>
              <a:gd name="connsiteX90" fmla="*/ 1332869 w 6459988"/>
              <a:gd name="connsiteY90" fmla="*/ 5744752 h 5753325"/>
              <a:gd name="connsiteX91" fmla="*/ 1290525 w 6459988"/>
              <a:gd name="connsiteY91" fmla="*/ 5740036 h 5753325"/>
              <a:gd name="connsiteX92" fmla="*/ 1233107 w 6459988"/>
              <a:gd name="connsiteY92" fmla="*/ 5742106 h 5753325"/>
              <a:gd name="connsiteX93" fmla="*/ 1214532 w 6459988"/>
              <a:gd name="connsiteY93" fmla="*/ 5753325 h 5753325"/>
              <a:gd name="connsiteX94" fmla="*/ 1199955 w 6459988"/>
              <a:gd name="connsiteY94" fmla="*/ 5744831 h 5753325"/>
              <a:gd name="connsiteX95" fmla="*/ 1162337 w 6459988"/>
              <a:gd name="connsiteY95" fmla="*/ 5738048 h 5753325"/>
              <a:gd name="connsiteX96" fmla="*/ 1053457 w 6459988"/>
              <a:gd name="connsiteY96" fmla="*/ 5688676 h 5753325"/>
              <a:gd name="connsiteX97" fmla="*/ 1025798 w 6459988"/>
              <a:gd name="connsiteY97" fmla="*/ 5673166 h 5753325"/>
              <a:gd name="connsiteX98" fmla="*/ 947900 w 6459988"/>
              <a:gd name="connsiteY98" fmla="*/ 5657848 h 5753325"/>
              <a:gd name="connsiteX99" fmla="*/ 815627 w 6459988"/>
              <a:gd name="connsiteY99" fmla="*/ 5642557 h 5753325"/>
              <a:gd name="connsiteX100" fmla="*/ 788251 w 6459988"/>
              <a:gd name="connsiteY100" fmla="*/ 5637065 h 5753325"/>
              <a:gd name="connsiteX101" fmla="*/ 767822 w 6459988"/>
              <a:gd name="connsiteY101" fmla="*/ 5623450 h 5753325"/>
              <a:gd name="connsiteX102" fmla="*/ 765791 w 6459988"/>
              <a:gd name="connsiteY102" fmla="*/ 5612539 h 5753325"/>
              <a:gd name="connsiteX103" fmla="*/ 751230 w 6459988"/>
              <a:gd name="connsiteY103" fmla="*/ 5608092 h 5753325"/>
              <a:gd name="connsiteX104" fmla="*/ 748008 w 6459988"/>
              <a:gd name="connsiteY104" fmla="*/ 5605052 h 5753325"/>
              <a:gd name="connsiteX105" fmla="*/ 728871 w 6459988"/>
              <a:gd name="connsiteY105" fmla="*/ 5589469 h 5753325"/>
              <a:gd name="connsiteX106" fmla="*/ 671898 w 6459988"/>
              <a:gd name="connsiteY106" fmla="*/ 5602363 h 5753325"/>
              <a:gd name="connsiteX107" fmla="*/ 615065 w 6459988"/>
              <a:gd name="connsiteY107" fmla="*/ 5580257 h 5753325"/>
              <a:gd name="connsiteX108" fmla="*/ 355785 w 6459988"/>
              <a:gd name="connsiteY108" fmla="*/ 5514383 h 5753325"/>
              <a:gd name="connsiteX109" fmla="*/ 102269 w 6459988"/>
              <a:gd name="connsiteY109" fmla="*/ 5524347 h 5753325"/>
              <a:gd name="connsiteX110" fmla="*/ 13160 w 6459988"/>
              <a:gd name="connsiteY110" fmla="*/ 5514159 h 5753325"/>
              <a:gd name="connsiteX111" fmla="*/ 0 w 6459988"/>
              <a:gd name="connsiteY111" fmla="*/ 5511735 h 5753325"/>
              <a:gd name="connsiteX112" fmla="*/ 0 w 6459988"/>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75685 w 6447632"/>
              <a:gd name="connsiteY6" fmla="*/ 535865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447445 w 6447632"/>
              <a:gd name="connsiteY10" fmla="*/ 780003 h 5753325"/>
              <a:gd name="connsiteX11" fmla="*/ 6426552 w 6447632"/>
              <a:gd name="connsiteY11" fmla="*/ 845805 h 5753325"/>
              <a:gd name="connsiteX12" fmla="*/ 6434072 w 6447632"/>
              <a:gd name="connsiteY12" fmla="*/ 910733 h 5753325"/>
              <a:gd name="connsiteX13" fmla="*/ 6432570 w 6447632"/>
              <a:gd name="connsiteY13" fmla="*/ 983394 h 5753325"/>
              <a:gd name="connsiteX14" fmla="*/ 6431878 w 6447632"/>
              <a:gd name="connsiteY14" fmla="*/ 1026728 h 5753325"/>
              <a:gd name="connsiteX15" fmla="*/ 6414269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75685 w 6447632"/>
              <a:gd name="connsiteY6" fmla="*/ 535865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426552 w 6447632"/>
              <a:gd name="connsiteY11" fmla="*/ 845805 h 5753325"/>
              <a:gd name="connsiteX12" fmla="*/ 6434072 w 6447632"/>
              <a:gd name="connsiteY12" fmla="*/ 910733 h 5753325"/>
              <a:gd name="connsiteX13" fmla="*/ 6432570 w 6447632"/>
              <a:gd name="connsiteY13" fmla="*/ 983394 h 5753325"/>
              <a:gd name="connsiteX14" fmla="*/ 6431878 w 6447632"/>
              <a:gd name="connsiteY14" fmla="*/ 1026728 h 5753325"/>
              <a:gd name="connsiteX15" fmla="*/ 6414269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426552 w 6447632"/>
              <a:gd name="connsiteY11" fmla="*/ 845805 h 5753325"/>
              <a:gd name="connsiteX12" fmla="*/ 6434072 w 6447632"/>
              <a:gd name="connsiteY12" fmla="*/ 910733 h 5753325"/>
              <a:gd name="connsiteX13" fmla="*/ 6432570 w 6447632"/>
              <a:gd name="connsiteY13" fmla="*/ 983394 h 5753325"/>
              <a:gd name="connsiteX14" fmla="*/ 6431878 w 6447632"/>
              <a:gd name="connsiteY14" fmla="*/ 1026728 h 5753325"/>
              <a:gd name="connsiteX15" fmla="*/ 6414269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434072 w 6447632"/>
              <a:gd name="connsiteY12" fmla="*/ 910733 h 5753325"/>
              <a:gd name="connsiteX13" fmla="*/ 6432570 w 6447632"/>
              <a:gd name="connsiteY13" fmla="*/ 983394 h 5753325"/>
              <a:gd name="connsiteX14" fmla="*/ 6431878 w 6447632"/>
              <a:gd name="connsiteY14" fmla="*/ 1026728 h 5753325"/>
              <a:gd name="connsiteX15" fmla="*/ 6414269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434072 w 6447632"/>
              <a:gd name="connsiteY12" fmla="*/ 910733 h 5753325"/>
              <a:gd name="connsiteX13" fmla="*/ 6432570 w 6447632"/>
              <a:gd name="connsiteY13" fmla="*/ 983394 h 5753325"/>
              <a:gd name="connsiteX14" fmla="*/ 6431878 w 6447632"/>
              <a:gd name="connsiteY14" fmla="*/ 1026728 h 5753325"/>
              <a:gd name="connsiteX15" fmla="*/ 6362266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434072 w 6447632"/>
              <a:gd name="connsiteY12" fmla="*/ 910733 h 5753325"/>
              <a:gd name="connsiteX13" fmla="*/ 6432570 w 6447632"/>
              <a:gd name="connsiteY13" fmla="*/ 983394 h 5753325"/>
              <a:gd name="connsiteX14" fmla="*/ 6405877 w 6447632"/>
              <a:gd name="connsiteY14" fmla="*/ 1026728 h 5753325"/>
              <a:gd name="connsiteX15" fmla="*/ 6362266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434072 w 6447632"/>
              <a:gd name="connsiteY12" fmla="*/ 910733 h 5753325"/>
              <a:gd name="connsiteX13" fmla="*/ 6405877 w 6447632"/>
              <a:gd name="connsiteY13" fmla="*/ 1026728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71501 w 6447632"/>
              <a:gd name="connsiteY43" fmla="*/ 3462221 h 5753325"/>
              <a:gd name="connsiteX44" fmla="*/ 5465154 w 6447632"/>
              <a:gd name="connsiteY44" fmla="*/ 3541065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405877 w 6447632"/>
              <a:gd name="connsiteY13" fmla="*/ 1026728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71501 w 6447632"/>
              <a:gd name="connsiteY43" fmla="*/ 3462221 h 5753325"/>
              <a:gd name="connsiteX44" fmla="*/ 5465154 w 6447632"/>
              <a:gd name="connsiteY44" fmla="*/ 3541065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71501 w 6447632"/>
              <a:gd name="connsiteY43" fmla="*/ 3462221 h 5753325"/>
              <a:gd name="connsiteX44" fmla="*/ 5465154 w 6447632"/>
              <a:gd name="connsiteY44" fmla="*/ 3541065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83942 w 6447632"/>
              <a:gd name="connsiteY43" fmla="*/ 3416604 h 5753325"/>
              <a:gd name="connsiteX44" fmla="*/ 5465154 w 6447632"/>
              <a:gd name="connsiteY44" fmla="*/ 3541065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83942 w 6447632"/>
              <a:gd name="connsiteY43" fmla="*/ 3416604 h 5753325"/>
              <a:gd name="connsiteX44" fmla="*/ 5465154 w 6447632"/>
              <a:gd name="connsiteY44" fmla="*/ 3541065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41532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41532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04423 w 6447632"/>
              <a:gd name="connsiteY7" fmla="*/ 582623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41532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37615 w 6447632"/>
              <a:gd name="connsiteY6" fmla="*/ 471794 h 5753325"/>
              <a:gd name="connsiteX7" fmla="*/ 6304423 w 6447632"/>
              <a:gd name="connsiteY7" fmla="*/ 582623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41532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37615 w 6447632"/>
              <a:gd name="connsiteY6" fmla="*/ 471794 h 5753325"/>
              <a:gd name="connsiteX7" fmla="*/ 6304423 w 6447632"/>
              <a:gd name="connsiteY7" fmla="*/ 582623 h 5753325"/>
              <a:gd name="connsiteX8" fmla="*/ 6303977 w 6447632"/>
              <a:gd name="connsiteY8" fmla="*/ 664291 h 5753325"/>
              <a:gd name="connsiteX9" fmla="*/ 6299372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41532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37615 w 6447632"/>
              <a:gd name="connsiteY6" fmla="*/ 471794 h 5753325"/>
              <a:gd name="connsiteX7" fmla="*/ 6304423 w 6447632"/>
              <a:gd name="connsiteY7" fmla="*/ 582623 h 5753325"/>
              <a:gd name="connsiteX8" fmla="*/ 6303977 w 6447632"/>
              <a:gd name="connsiteY8" fmla="*/ 664291 h 5753325"/>
              <a:gd name="connsiteX9" fmla="*/ 6299372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20797 w 6447632"/>
              <a:gd name="connsiteY14" fmla="*/ 1146964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37615 w 6447632"/>
              <a:gd name="connsiteY6" fmla="*/ 471794 h 5753325"/>
              <a:gd name="connsiteX7" fmla="*/ 6304423 w 6447632"/>
              <a:gd name="connsiteY7" fmla="*/ 582623 h 5753325"/>
              <a:gd name="connsiteX8" fmla="*/ 6303977 w 6447632"/>
              <a:gd name="connsiteY8" fmla="*/ 664291 h 5753325"/>
              <a:gd name="connsiteX9" fmla="*/ 6299372 w 6447632"/>
              <a:gd name="connsiteY9" fmla="*/ 697330 h 5753325"/>
              <a:gd name="connsiteX10" fmla="*/ 6309888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20797 w 6447632"/>
              <a:gd name="connsiteY14" fmla="*/ 1146964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3456"/>
              <a:gd name="connsiteY0" fmla="*/ 0 h 5753325"/>
              <a:gd name="connsiteX1" fmla="*/ 6438980 w 6443456"/>
              <a:gd name="connsiteY1" fmla="*/ 0 h 5753325"/>
              <a:gd name="connsiteX2" fmla="*/ 6439047 w 6443456"/>
              <a:gd name="connsiteY2" fmla="*/ 147 h 5753325"/>
              <a:gd name="connsiteX3" fmla="*/ 6443456 w 6443456"/>
              <a:gd name="connsiteY3" fmla="*/ 130105 h 5753325"/>
              <a:gd name="connsiteX4" fmla="*/ 6422751 w 6443456"/>
              <a:gd name="connsiteY4" fmla="*/ 174163 h 5753325"/>
              <a:gd name="connsiteX5" fmla="*/ 6396598 w 6443456"/>
              <a:gd name="connsiteY5" fmla="*/ 274847 h 5753325"/>
              <a:gd name="connsiteX6" fmla="*/ 6337615 w 6443456"/>
              <a:gd name="connsiteY6" fmla="*/ 471794 h 5753325"/>
              <a:gd name="connsiteX7" fmla="*/ 6304423 w 6443456"/>
              <a:gd name="connsiteY7" fmla="*/ 582623 h 5753325"/>
              <a:gd name="connsiteX8" fmla="*/ 6303977 w 6443456"/>
              <a:gd name="connsiteY8" fmla="*/ 664291 h 5753325"/>
              <a:gd name="connsiteX9" fmla="*/ 6299372 w 6443456"/>
              <a:gd name="connsiteY9" fmla="*/ 697330 h 5753325"/>
              <a:gd name="connsiteX10" fmla="*/ 6309888 w 6443456"/>
              <a:gd name="connsiteY10" fmla="*/ 754001 h 5753325"/>
              <a:gd name="connsiteX11" fmla="*/ 6339879 w 6443456"/>
              <a:gd name="connsiteY11" fmla="*/ 811136 h 5753325"/>
              <a:gd name="connsiteX12" fmla="*/ 6330065 w 6443456"/>
              <a:gd name="connsiteY12" fmla="*/ 893399 h 5753325"/>
              <a:gd name="connsiteX13" fmla="*/ 6328618 w 6443456"/>
              <a:gd name="connsiteY13" fmla="*/ 1009766 h 5753325"/>
              <a:gd name="connsiteX14" fmla="*/ 6320797 w 6443456"/>
              <a:gd name="connsiteY14" fmla="*/ 1146964 h 5753325"/>
              <a:gd name="connsiteX15" fmla="*/ 6334400 w 6443456"/>
              <a:gd name="connsiteY15" fmla="*/ 1280757 h 5753325"/>
              <a:gd name="connsiteX16" fmla="*/ 6356023 w 6443456"/>
              <a:gd name="connsiteY16" fmla="*/ 1356227 h 5753325"/>
              <a:gd name="connsiteX17" fmla="*/ 6356157 w 6443456"/>
              <a:gd name="connsiteY17" fmla="*/ 1361967 h 5753325"/>
              <a:gd name="connsiteX18" fmla="*/ 6350613 w 6443456"/>
              <a:gd name="connsiteY18" fmla="*/ 1393569 h 5753325"/>
              <a:gd name="connsiteX19" fmla="*/ 6357062 w 6443456"/>
              <a:gd name="connsiteY19" fmla="*/ 1444071 h 5753325"/>
              <a:gd name="connsiteX20" fmla="*/ 6364832 w 6443456"/>
              <a:gd name="connsiteY20" fmla="*/ 1478763 h 5753325"/>
              <a:gd name="connsiteX21" fmla="*/ 6369745 w 6443456"/>
              <a:gd name="connsiteY21" fmla="*/ 1495680 h 5753325"/>
              <a:gd name="connsiteX22" fmla="*/ 6370898 w 6443456"/>
              <a:gd name="connsiteY22" fmla="*/ 1513331 h 5753325"/>
              <a:gd name="connsiteX23" fmla="*/ 6339773 w 6443456"/>
              <a:gd name="connsiteY23" fmla="*/ 1527414 h 5753325"/>
              <a:gd name="connsiteX24" fmla="*/ 6321854 w 6443456"/>
              <a:gd name="connsiteY24" fmla="*/ 1635366 h 5753325"/>
              <a:gd name="connsiteX25" fmla="*/ 6299489 w 6443456"/>
              <a:gd name="connsiteY25" fmla="*/ 1784860 h 5753325"/>
              <a:gd name="connsiteX26" fmla="*/ 6267878 w 6443456"/>
              <a:gd name="connsiteY26" fmla="*/ 1858572 h 5753325"/>
              <a:gd name="connsiteX27" fmla="*/ 6251146 w 6443456"/>
              <a:gd name="connsiteY27" fmla="*/ 1926167 h 5753325"/>
              <a:gd name="connsiteX28" fmla="*/ 6210686 w 6443456"/>
              <a:gd name="connsiteY28" fmla="*/ 2014834 h 5753325"/>
              <a:gd name="connsiteX29" fmla="*/ 6106652 w 6443456"/>
              <a:gd name="connsiteY29" fmla="*/ 2150572 h 5753325"/>
              <a:gd name="connsiteX30" fmla="*/ 6097813 w 6443456"/>
              <a:gd name="connsiteY30" fmla="*/ 2172208 h 5753325"/>
              <a:gd name="connsiteX31" fmla="*/ 6095990 w 6443456"/>
              <a:gd name="connsiteY31" fmla="*/ 2181185 h 5753325"/>
              <a:gd name="connsiteX32" fmla="*/ 6090126 w 6443456"/>
              <a:gd name="connsiteY32" fmla="*/ 2192533 h 5753325"/>
              <a:gd name="connsiteX33" fmla="*/ 6089503 w 6443456"/>
              <a:gd name="connsiteY33" fmla="*/ 2192543 h 5753325"/>
              <a:gd name="connsiteX34" fmla="*/ 6084946 w 6443456"/>
              <a:gd name="connsiteY34" fmla="*/ 2203694 h 5753325"/>
              <a:gd name="connsiteX35" fmla="*/ 5987861 w 6443456"/>
              <a:gd name="connsiteY35" fmla="*/ 2304868 h 5753325"/>
              <a:gd name="connsiteX36" fmla="*/ 5973439 w 6443456"/>
              <a:gd name="connsiteY36" fmla="*/ 2385635 h 5753325"/>
              <a:gd name="connsiteX37" fmla="*/ 5916727 w 6443456"/>
              <a:gd name="connsiteY37" fmla="*/ 2458777 h 5753325"/>
              <a:gd name="connsiteX38" fmla="*/ 5856524 w 6443456"/>
              <a:gd name="connsiteY38" fmla="*/ 2583281 h 5753325"/>
              <a:gd name="connsiteX39" fmla="*/ 5838091 w 6443456"/>
              <a:gd name="connsiteY39" fmla="*/ 2753474 h 5753325"/>
              <a:gd name="connsiteX40" fmla="*/ 5744296 w 6443456"/>
              <a:gd name="connsiteY40" fmla="*/ 2893276 h 5753325"/>
              <a:gd name="connsiteX41" fmla="*/ 5682522 w 6443456"/>
              <a:gd name="connsiteY41" fmla="*/ 3044368 h 5753325"/>
              <a:gd name="connsiteX42" fmla="*/ 5557886 w 6443456"/>
              <a:gd name="connsiteY42" fmla="*/ 3304853 h 5753325"/>
              <a:gd name="connsiteX43" fmla="*/ 5483942 w 6443456"/>
              <a:gd name="connsiteY43" fmla="*/ 3416604 h 5753325"/>
              <a:gd name="connsiteX44" fmla="*/ 5461007 w 6443456"/>
              <a:gd name="connsiteY44" fmla="*/ 3503742 h 5753325"/>
              <a:gd name="connsiteX45" fmla="*/ 5437889 w 6443456"/>
              <a:gd name="connsiteY45" fmla="*/ 3559927 h 5753325"/>
              <a:gd name="connsiteX46" fmla="*/ 5432770 w 6443456"/>
              <a:gd name="connsiteY46" fmla="*/ 3562948 h 5753325"/>
              <a:gd name="connsiteX47" fmla="*/ 5406795 w 6443456"/>
              <a:gd name="connsiteY47" fmla="*/ 3578594 h 5753325"/>
              <a:gd name="connsiteX48" fmla="*/ 5381495 w 6443456"/>
              <a:gd name="connsiteY48" fmla="*/ 3599883 h 5753325"/>
              <a:gd name="connsiteX49" fmla="*/ 5363689 w 6443456"/>
              <a:gd name="connsiteY49" fmla="*/ 3633299 h 5753325"/>
              <a:gd name="connsiteX50" fmla="*/ 5291870 w 6443456"/>
              <a:gd name="connsiteY50" fmla="*/ 3799039 h 5753325"/>
              <a:gd name="connsiteX51" fmla="*/ 5241600 w 6443456"/>
              <a:gd name="connsiteY51" fmla="*/ 3894238 h 5753325"/>
              <a:gd name="connsiteX52" fmla="*/ 5211041 w 6443456"/>
              <a:gd name="connsiteY52" fmla="*/ 3924184 h 5753325"/>
              <a:gd name="connsiteX53" fmla="*/ 5176073 w 6443456"/>
              <a:gd name="connsiteY53" fmla="*/ 3970179 h 5753325"/>
              <a:gd name="connsiteX54" fmla="*/ 5172826 w 6443456"/>
              <a:gd name="connsiteY54" fmla="*/ 3991773 h 5753325"/>
              <a:gd name="connsiteX55" fmla="*/ 5157053 w 6443456"/>
              <a:gd name="connsiteY55" fmla="*/ 3997708 h 5753325"/>
              <a:gd name="connsiteX56" fmla="*/ 5127922 w 6443456"/>
              <a:gd name="connsiteY56" fmla="*/ 4022660 h 5753325"/>
              <a:gd name="connsiteX57" fmla="*/ 5020872 w 6443456"/>
              <a:gd name="connsiteY57" fmla="*/ 4075951 h 5753325"/>
              <a:gd name="connsiteX58" fmla="*/ 4991410 w 6443456"/>
              <a:gd name="connsiteY58" fmla="*/ 4087598 h 5753325"/>
              <a:gd name="connsiteX59" fmla="*/ 4930112 w 6443456"/>
              <a:gd name="connsiteY59" fmla="*/ 4138459 h 5753325"/>
              <a:gd name="connsiteX60" fmla="*/ 4834224 w 6443456"/>
              <a:gd name="connsiteY60" fmla="*/ 4231643 h 5753325"/>
              <a:gd name="connsiteX61" fmla="*/ 4812599 w 6443456"/>
              <a:gd name="connsiteY61" fmla="*/ 4249449 h 5753325"/>
              <a:gd name="connsiteX62" fmla="*/ 4789188 w 6443456"/>
              <a:gd name="connsiteY62" fmla="*/ 4256678 h 5753325"/>
              <a:gd name="connsiteX63" fmla="*/ 4779554 w 6443456"/>
              <a:gd name="connsiteY63" fmla="*/ 4251313 h 5753325"/>
              <a:gd name="connsiteX64" fmla="*/ 4766885 w 6443456"/>
              <a:gd name="connsiteY64" fmla="*/ 4259812 h 5753325"/>
              <a:gd name="connsiteX65" fmla="*/ 4762510 w 6443456"/>
              <a:gd name="connsiteY65" fmla="*/ 4260383 h 5753325"/>
              <a:gd name="connsiteX66" fmla="*/ 4738416 w 6443456"/>
              <a:gd name="connsiteY66" fmla="*/ 4265355 h 5753325"/>
              <a:gd name="connsiteX67" fmla="*/ 4712007 w 6443456"/>
              <a:gd name="connsiteY67" fmla="*/ 4317892 h 5753325"/>
              <a:gd name="connsiteX68" fmla="*/ 4658930 w 6443456"/>
              <a:gd name="connsiteY68" fmla="*/ 4348041 h 5753325"/>
              <a:gd name="connsiteX69" fmla="*/ 4443526 w 6443456"/>
              <a:gd name="connsiteY69" fmla="*/ 4507851 h 5753325"/>
              <a:gd name="connsiteX70" fmla="*/ 4289766 w 6443456"/>
              <a:gd name="connsiteY70" fmla="*/ 4711450 h 5753325"/>
              <a:gd name="connsiteX71" fmla="*/ 4150870 w 6443456"/>
              <a:gd name="connsiteY71" fmla="*/ 4818480 h 5753325"/>
              <a:gd name="connsiteX72" fmla="*/ 4006639 w 6443456"/>
              <a:gd name="connsiteY72" fmla="*/ 4933815 h 5753325"/>
              <a:gd name="connsiteX73" fmla="*/ 3298210 w 6443456"/>
              <a:gd name="connsiteY73" fmla="*/ 5070790 h 5753325"/>
              <a:gd name="connsiteX74" fmla="*/ 2947678 w 6443456"/>
              <a:gd name="connsiteY74" fmla="*/ 5117869 h 5753325"/>
              <a:gd name="connsiteX75" fmla="*/ 2822169 w 6443456"/>
              <a:gd name="connsiteY75" fmla="*/ 5129396 h 5753325"/>
              <a:gd name="connsiteX76" fmla="*/ 2538773 w 6443456"/>
              <a:gd name="connsiteY76" fmla="*/ 5313397 h 5753325"/>
              <a:gd name="connsiteX77" fmla="*/ 2014500 w 6443456"/>
              <a:gd name="connsiteY77" fmla="*/ 5519744 h 5753325"/>
              <a:gd name="connsiteX78" fmla="*/ 1934391 w 6443456"/>
              <a:gd name="connsiteY78" fmla="*/ 5591335 h 5753325"/>
              <a:gd name="connsiteX79" fmla="*/ 1892550 w 6443456"/>
              <a:gd name="connsiteY79" fmla="*/ 5649708 h 5753325"/>
              <a:gd name="connsiteX80" fmla="*/ 1854769 w 6443456"/>
              <a:gd name="connsiteY80" fmla="*/ 5647691 h 5753325"/>
              <a:gd name="connsiteX81" fmla="*/ 1809461 w 6443456"/>
              <a:gd name="connsiteY81" fmla="*/ 5648628 h 5753325"/>
              <a:gd name="connsiteX82" fmla="*/ 1745150 w 6443456"/>
              <a:gd name="connsiteY82" fmla="*/ 5693879 h 5753325"/>
              <a:gd name="connsiteX83" fmla="*/ 1713375 w 6443456"/>
              <a:gd name="connsiteY83" fmla="*/ 5684672 h 5753325"/>
              <a:gd name="connsiteX84" fmla="*/ 1707808 w 6443456"/>
              <a:gd name="connsiteY84" fmla="*/ 5682611 h 5753325"/>
              <a:gd name="connsiteX85" fmla="*/ 1679313 w 6443456"/>
              <a:gd name="connsiteY85" fmla="*/ 5672360 h 5753325"/>
              <a:gd name="connsiteX86" fmla="*/ 1646933 w 6443456"/>
              <a:gd name="connsiteY86" fmla="*/ 5666227 h 5753325"/>
              <a:gd name="connsiteX87" fmla="*/ 1610055 w 6443456"/>
              <a:gd name="connsiteY87" fmla="*/ 5673643 h 5753325"/>
              <a:gd name="connsiteX88" fmla="*/ 1437641 w 6443456"/>
              <a:gd name="connsiteY88" fmla="*/ 5723266 h 5753325"/>
              <a:gd name="connsiteX89" fmla="*/ 1332869 w 6443456"/>
              <a:gd name="connsiteY89" fmla="*/ 5744752 h 5753325"/>
              <a:gd name="connsiteX90" fmla="*/ 1290525 w 6443456"/>
              <a:gd name="connsiteY90" fmla="*/ 5740036 h 5753325"/>
              <a:gd name="connsiteX91" fmla="*/ 1233107 w 6443456"/>
              <a:gd name="connsiteY91" fmla="*/ 5742106 h 5753325"/>
              <a:gd name="connsiteX92" fmla="*/ 1214532 w 6443456"/>
              <a:gd name="connsiteY92" fmla="*/ 5753325 h 5753325"/>
              <a:gd name="connsiteX93" fmla="*/ 1199955 w 6443456"/>
              <a:gd name="connsiteY93" fmla="*/ 5744831 h 5753325"/>
              <a:gd name="connsiteX94" fmla="*/ 1162337 w 6443456"/>
              <a:gd name="connsiteY94" fmla="*/ 5738048 h 5753325"/>
              <a:gd name="connsiteX95" fmla="*/ 1053457 w 6443456"/>
              <a:gd name="connsiteY95" fmla="*/ 5688676 h 5753325"/>
              <a:gd name="connsiteX96" fmla="*/ 1025798 w 6443456"/>
              <a:gd name="connsiteY96" fmla="*/ 5673166 h 5753325"/>
              <a:gd name="connsiteX97" fmla="*/ 947900 w 6443456"/>
              <a:gd name="connsiteY97" fmla="*/ 5657848 h 5753325"/>
              <a:gd name="connsiteX98" fmla="*/ 815627 w 6443456"/>
              <a:gd name="connsiteY98" fmla="*/ 5642557 h 5753325"/>
              <a:gd name="connsiteX99" fmla="*/ 788251 w 6443456"/>
              <a:gd name="connsiteY99" fmla="*/ 5637065 h 5753325"/>
              <a:gd name="connsiteX100" fmla="*/ 767822 w 6443456"/>
              <a:gd name="connsiteY100" fmla="*/ 5623450 h 5753325"/>
              <a:gd name="connsiteX101" fmla="*/ 765791 w 6443456"/>
              <a:gd name="connsiteY101" fmla="*/ 5612539 h 5753325"/>
              <a:gd name="connsiteX102" fmla="*/ 751230 w 6443456"/>
              <a:gd name="connsiteY102" fmla="*/ 5608092 h 5753325"/>
              <a:gd name="connsiteX103" fmla="*/ 748008 w 6443456"/>
              <a:gd name="connsiteY103" fmla="*/ 5605052 h 5753325"/>
              <a:gd name="connsiteX104" fmla="*/ 728871 w 6443456"/>
              <a:gd name="connsiteY104" fmla="*/ 5589469 h 5753325"/>
              <a:gd name="connsiteX105" fmla="*/ 671898 w 6443456"/>
              <a:gd name="connsiteY105" fmla="*/ 5602363 h 5753325"/>
              <a:gd name="connsiteX106" fmla="*/ 615065 w 6443456"/>
              <a:gd name="connsiteY106" fmla="*/ 5580257 h 5753325"/>
              <a:gd name="connsiteX107" fmla="*/ 355785 w 6443456"/>
              <a:gd name="connsiteY107" fmla="*/ 5514383 h 5753325"/>
              <a:gd name="connsiteX108" fmla="*/ 102269 w 6443456"/>
              <a:gd name="connsiteY108" fmla="*/ 5524347 h 5753325"/>
              <a:gd name="connsiteX109" fmla="*/ 13160 w 6443456"/>
              <a:gd name="connsiteY109" fmla="*/ 5514159 h 5753325"/>
              <a:gd name="connsiteX110" fmla="*/ 0 w 6443456"/>
              <a:gd name="connsiteY110" fmla="*/ 5511735 h 5753325"/>
              <a:gd name="connsiteX111" fmla="*/ 0 w 6443456"/>
              <a:gd name="connsiteY111" fmla="*/ 0 h 5753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6443456" h="5753325">
                <a:moveTo>
                  <a:pt x="0" y="0"/>
                </a:moveTo>
                <a:lnTo>
                  <a:pt x="6438980" y="0"/>
                </a:lnTo>
                <a:cubicBezTo>
                  <a:pt x="6439002" y="49"/>
                  <a:pt x="6439025" y="98"/>
                  <a:pt x="6439047" y="147"/>
                </a:cubicBezTo>
                <a:lnTo>
                  <a:pt x="6443456" y="130105"/>
                </a:lnTo>
                <a:cubicBezTo>
                  <a:pt x="6430828" y="154008"/>
                  <a:pt x="6411458" y="168030"/>
                  <a:pt x="6422751" y="174163"/>
                </a:cubicBezTo>
                <a:cubicBezTo>
                  <a:pt x="6418487" y="214830"/>
                  <a:pt x="6390727" y="235497"/>
                  <a:pt x="6396598" y="274847"/>
                </a:cubicBezTo>
                <a:cubicBezTo>
                  <a:pt x="6403386" y="335822"/>
                  <a:pt x="6333127" y="414969"/>
                  <a:pt x="6337615" y="471794"/>
                </a:cubicBezTo>
                <a:cubicBezTo>
                  <a:pt x="6324407" y="534783"/>
                  <a:pt x="6296331" y="556933"/>
                  <a:pt x="6304423" y="582623"/>
                </a:cubicBezTo>
                <a:cubicBezTo>
                  <a:pt x="6293676" y="611941"/>
                  <a:pt x="6296956" y="631352"/>
                  <a:pt x="6303977" y="664291"/>
                </a:cubicBezTo>
                <a:cubicBezTo>
                  <a:pt x="6302444" y="677879"/>
                  <a:pt x="6301462" y="685268"/>
                  <a:pt x="6299372" y="697330"/>
                </a:cubicBezTo>
                <a:cubicBezTo>
                  <a:pt x="6314387" y="714913"/>
                  <a:pt x="6313827" y="721408"/>
                  <a:pt x="6309888" y="754001"/>
                </a:cubicBezTo>
                <a:cubicBezTo>
                  <a:pt x="6306930" y="769492"/>
                  <a:pt x="6343751" y="814234"/>
                  <a:pt x="6339879" y="811136"/>
                </a:cubicBezTo>
                <a:lnTo>
                  <a:pt x="6330065" y="893399"/>
                </a:lnTo>
                <a:cubicBezTo>
                  <a:pt x="6341065" y="929331"/>
                  <a:pt x="6340586" y="969703"/>
                  <a:pt x="6328618" y="1009766"/>
                </a:cubicBezTo>
                <a:cubicBezTo>
                  <a:pt x="6286987" y="1110847"/>
                  <a:pt x="6336677" y="1067927"/>
                  <a:pt x="6320797" y="1146964"/>
                </a:cubicBezTo>
                <a:cubicBezTo>
                  <a:pt x="6308238" y="1199586"/>
                  <a:pt x="6355190" y="1221191"/>
                  <a:pt x="6334400" y="1280757"/>
                </a:cubicBezTo>
                <a:lnTo>
                  <a:pt x="6356023" y="1356227"/>
                </a:lnTo>
                <a:cubicBezTo>
                  <a:pt x="6356068" y="1358140"/>
                  <a:pt x="6356112" y="1360054"/>
                  <a:pt x="6356157" y="1361967"/>
                </a:cubicBezTo>
                <a:cubicBezTo>
                  <a:pt x="6355533" y="1373512"/>
                  <a:pt x="6353847" y="1384370"/>
                  <a:pt x="6350613" y="1393569"/>
                </a:cubicBezTo>
                <a:cubicBezTo>
                  <a:pt x="6364468" y="1383914"/>
                  <a:pt x="6345614" y="1435855"/>
                  <a:pt x="6357062" y="1444071"/>
                </a:cubicBezTo>
                <a:cubicBezTo>
                  <a:pt x="6366618" y="1448518"/>
                  <a:pt x="6363125" y="1465312"/>
                  <a:pt x="6364832" y="1478763"/>
                </a:cubicBezTo>
                <a:cubicBezTo>
                  <a:pt x="6367033" y="1481449"/>
                  <a:pt x="6368644" y="1487606"/>
                  <a:pt x="6369745" y="1495680"/>
                </a:cubicBezTo>
                <a:cubicBezTo>
                  <a:pt x="6370129" y="1501564"/>
                  <a:pt x="6370514" y="1507447"/>
                  <a:pt x="6370898" y="1513331"/>
                </a:cubicBezTo>
                <a:lnTo>
                  <a:pt x="6339773" y="1527414"/>
                </a:lnTo>
                <a:cubicBezTo>
                  <a:pt x="6334226" y="1566662"/>
                  <a:pt x="6321052" y="1604564"/>
                  <a:pt x="6321854" y="1635366"/>
                </a:cubicBezTo>
                <a:cubicBezTo>
                  <a:pt x="6320655" y="1701187"/>
                  <a:pt x="6292278" y="1721205"/>
                  <a:pt x="6299489" y="1784860"/>
                </a:cubicBezTo>
                <a:cubicBezTo>
                  <a:pt x="6294212" y="1831400"/>
                  <a:pt x="6277478" y="1829559"/>
                  <a:pt x="6267878" y="1858572"/>
                </a:cubicBezTo>
                <a:lnTo>
                  <a:pt x="6251146" y="1926167"/>
                </a:lnTo>
                <a:lnTo>
                  <a:pt x="6210686" y="2014834"/>
                </a:lnTo>
                <a:lnTo>
                  <a:pt x="6106652" y="2150572"/>
                </a:lnTo>
                <a:lnTo>
                  <a:pt x="6097813" y="2172208"/>
                </a:lnTo>
                <a:lnTo>
                  <a:pt x="6095990" y="2181185"/>
                </a:lnTo>
                <a:cubicBezTo>
                  <a:pt x="6094176" y="2187056"/>
                  <a:pt x="6092249" y="2190556"/>
                  <a:pt x="6090126" y="2192533"/>
                </a:cubicBezTo>
                <a:lnTo>
                  <a:pt x="6089503" y="2192543"/>
                </a:lnTo>
                <a:lnTo>
                  <a:pt x="6084946" y="2203694"/>
                </a:lnTo>
                <a:cubicBezTo>
                  <a:pt x="6068006" y="2222414"/>
                  <a:pt x="6006445" y="2274546"/>
                  <a:pt x="5987861" y="2304868"/>
                </a:cubicBezTo>
                <a:lnTo>
                  <a:pt x="5973439" y="2385635"/>
                </a:lnTo>
                <a:lnTo>
                  <a:pt x="5916727" y="2458777"/>
                </a:lnTo>
                <a:cubicBezTo>
                  <a:pt x="5897241" y="2491718"/>
                  <a:pt x="5869630" y="2534165"/>
                  <a:pt x="5856524" y="2583281"/>
                </a:cubicBezTo>
                <a:cubicBezTo>
                  <a:pt x="5857506" y="2592319"/>
                  <a:pt x="5833326" y="2744711"/>
                  <a:pt x="5838091" y="2753474"/>
                </a:cubicBezTo>
                <a:cubicBezTo>
                  <a:pt x="5785248" y="2871502"/>
                  <a:pt x="5778642" y="2803565"/>
                  <a:pt x="5744296" y="2893276"/>
                </a:cubicBezTo>
                <a:cubicBezTo>
                  <a:pt x="5695297" y="2988328"/>
                  <a:pt x="5724634" y="2958553"/>
                  <a:pt x="5682522" y="3044368"/>
                </a:cubicBezTo>
                <a:cubicBezTo>
                  <a:pt x="5632185" y="3125072"/>
                  <a:pt x="5597317" y="3217236"/>
                  <a:pt x="5557886" y="3304853"/>
                </a:cubicBezTo>
                <a:cubicBezTo>
                  <a:pt x="5482395" y="3325072"/>
                  <a:pt x="5519234" y="3371478"/>
                  <a:pt x="5483942" y="3416604"/>
                </a:cubicBezTo>
                <a:cubicBezTo>
                  <a:pt x="5462927" y="3437263"/>
                  <a:pt x="5484515" y="3475608"/>
                  <a:pt x="5461007" y="3503742"/>
                </a:cubicBezTo>
                <a:cubicBezTo>
                  <a:pt x="5452964" y="3510933"/>
                  <a:pt x="5447709" y="3554203"/>
                  <a:pt x="5437889" y="3559927"/>
                </a:cubicBezTo>
                <a:lnTo>
                  <a:pt x="5432770" y="3562948"/>
                </a:lnTo>
                <a:lnTo>
                  <a:pt x="5406795" y="3578594"/>
                </a:lnTo>
                <a:lnTo>
                  <a:pt x="5381495" y="3599883"/>
                </a:lnTo>
                <a:cubicBezTo>
                  <a:pt x="5373777" y="3608845"/>
                  <a:pt x="5367528" y="3619642"/>
                  <a:pt x="5363689" y="3633299"/>
                </a:cubicBezTo>
                <a:cubicBezTo>
                  <a:pt x="5370837" y="3689178"/>
                  <a:pt x="5280250" y="3728687"/>
                  <a:pt x="5291870" y="3799039"/>
                </a:cubicBezTo>
                <a:cubicBezTo>
                  <a:pt x="5291660" y="3823262"/>
                  <a:pt x="5263601" y="3888134"/>
                  <a:pt x="5241600" y="3894238"/>
                </a:cubicBezTo>
                <a:cubicBezTo>
                  <a:pt x="5232312" y="3906493"/>
                  <a:pt x="5231731" y="3924583"/>
                  <a:pt x="5211041" y="3924184"/>
                </a:cubicBezTo>
                <a:cubicBezTo>
                  <a:pt x="5184976" y="3926521"/>
                  <a:pt x="5198956" y="3986438"/>
                  <a:pt x="5176073" y="3970179"/>
                </a:cubicBezTo>
                <a:lnTo>
                  <a:pt x="5172826" y="3991773"/>
                </a:lnTo>
                <a:lnTo>
                  <a:pt x="5157053" y="3997708"/>
                </a:lnTo>
                <a:cubicBezTo>
                  <a:pt x="5140589" y="4003541"/>
                  <a:pt x="5128715" y="4008828"/>
                  <a:pt x="5127922" y="4022660"/>
                </a:cubicBezTo>
                <a:cubicBezTo>
                  <a:pt x="5105225" y="4035701"/>
                  <a:pt x="5043623" y="4065128"/>
                  <a:pt x="5020872" y="4075951"/>
                </a:cubicBezTo>
                <a:cubicBezTo>
                  <a:pt x="5006705" y="4069570"/>
                  <a:pt x="5001251" y="4081880"/>
                  <a:pt x="4991410" y="4087598"/>
                </a:cubicBezTo>
                <a:cubicBezTo>
                  <a:pt x="4974522" y="4085320"/>
                  <a:pt x="4937025" y="4121806"/>
                  <a:pt x="4930112" y="4138459"/>
                </a:cubicBezTo>
                <a:cubicBezTo>
                  <a:pt x="4918473" y="4190437"/>
                  <a:pt x="4844909" y="4190974"/>
                  <a:pt x="4834224" y="4231643"/>
                </a:cubicBezTo>
                <a:cubicBezTo>
                  <a:pt x="4827758" y="4239937"/>
                  <a:pt x="4820427" y="4245543"/>
                  <a:pt x="4812599" y="4249449"/>
                </a:cubicBezTo>
                <a:lnTo>
                  <a:pt x="4789188" y="4256678"/>
                </a:lnTo>
                <a:lnTo>
                  <a:pt x="4779554" y="4251313"/>
                </a:lnTo>
                <a:lnTo>
                  <a:pt x="4766885" y="4259812"/>
                </a:lnTo>
                <a:lnTo>
                  <a:pt x="4762510" y="4260383"/>
                </a:lnTo>
                <a:cubicBezTo>
                  <a:pt x="4754131" y="4261437"/>
                  <a:pt x="4745977" y="4262766"/>
                  <a:pt x="4738416" y="4265355"/>
                </a:cubicBezTo>
                <a:cubicBezTo>
                  <a:pt x="4764694" y="4302719"/>
                  <a:pt x="4678447" y="4293536"/>
                  <a:pt x="4712007" y="4317892"/>
                </a:cubicBezTo>
                <a:cubicBezTo>
                  <a:pt x="4675039" y="4338619"/>
                  <a:pt x="4716682" y="4356361"/>
                  <a:pt x="4658930" y="4348041"/>
                </a:cubicBezTo>
                <a:cubicBezTo>
                  <a:pt x="4614182" y="4379702"/>
                  <a:pt x="4505053" y="4447283"/>
                  <a:pt x="4443526" y="4507851"/>
                </a:cubicBezTo>
                <a:cubicBezTo>
                  <a:pt x="4410144" y="4540439"/>
                  <a:pt x="4338540" y="4659677"/>
                  <a:pt x="4289766" y="4711450"/>
                </a:cubicBezTo>
                <a:cubicBezTo>
                  <a:pt x="4238344" y="4747694"/>
                  <a:pt x="4215457" y="4807131"/>
                  <a:pt x="4150870" y="4818480"/>
                </a:cubicBezTo>
                <a:cubicBezTo>
                  <a:pt x="4103683" y="4855538"/>
                  <a:pt x="4148748" y="4891762"/>
                  <a:pt x="4006639" y="4933815"/>
                </a:cubicBezTo>
                <a:cubicBezTo>
                  <a:pt x="3736045" y="4990755"/>
                  <a:pt x="3474704" y="5040115"/>
                  <a:pt x="3298210" y="5070790"/>
                </a:cubicBezTo>
                <a:cubicBezTo>
                  <a:pt x="3121717" y="5101466"/>
                  <a:pt x="3041810" y="5115566"/>
                  <a:pt x="2947678" y="5117869"/>
                </a:cubicBezTo>
                <a:cubicBezTo>
                  <a:pt x="2853544" y="5120174"/>
                  <a:pt x="2858560" y="5135060"/>
                  <a:pt x="2822169" y="5129396"/>
                </a:cubicBezTo>
                <a:lnTo>
                  <a:pt x="2538773" y="5313397"/>
                </a:lnTo>
                <a:cubicBezTo>
                  <a:pt x="2405817" y="5334661"/>
                  <a:pt x="2144167" y="5431620"/>
                  <a:pt x="2014500" y="5519744"/>
                </a:cubicBezTo>
                <a:cubicBezTo>
                  <a:pt x="1982084" y="5541774"/>
                  <a:pt x="1956346" y="5565847"/>
                  <a:pt x="1934391" y="5591335"/>
                </a:cubicBezTo>
                <a:lnTo>
                  <a:pt x="1892550" y="5649708"/>
                </a:lnTo>
                <a:lnTo>
                  <a:pt x="1854769" y="5647691"/>
                </a:lnTo>
                <a:cubicBezTo>
                  <a:pt x="1838936" y="5647705"/>
                  <a:pt x="1823701" y="5648312"/>
                  <a:pt x="1809461" y="5648628"/>
                </a:cubicBezTo>
                <a:cubicBezTo>
                  <a:pt x="1834147" y="5698228"/>
                  <a:pt x="1737274" y="5633540"/>
                  <a:pt x="1745150" y="5693879"/>
                </a:cubicBezTo>
                <a:cubicBezTo>
                  <a:pt x="1734532" y="5692199"/>
                  <a:pt x="1724002" y="5688669"/>
                  <a:pt x="1713375" y="5684672"/>
                </a:cubicBezTo>
                <a:lnTo>
                  <a:pt x="1707808" y="5682611"/>
                </a:lnTo>
                <a:lnTo>
                  <a:pt x="1679313" y="5672360"/>
                </a:lnTo>
                <a:lnTo>
                  <a:pt x="1646933" y="5666227"/>
                </a:lnTo>
                <a:cubicBezTo>
                  <a:pt x="1635170" y="5665926"/>
                  <a:pt x="1622939" y="5667937"/>
                  <a:pt x="1610055" y="5673643"/>
                </a:cubicBezTo>
                <a:cubicBezTo>
                  <a:pt x="1571890" y="5714775"/>
                  <a:pt x="1484024" y="5669440"/>
                  <a:pt x="1437641" y="5723266"/>
                </a:cubicBezTo>
                <a:cubicBezTo>
                  <a:pt x="1418992" y="5738521"/>
                  <a:pt x="1351540" y="5757985"/>
                  <a:pt x="1332869" y="5744752"/>
                </a:cubicBezTo>
                <a:cubicBezTo>
                  <a:pt x="1317589" y="5745326"/>
                  <a:pt x="1303391" y="5756388"/>
                  <a:pt x="1290525" y="5740036"/>
                </a:cubicBezTo>
                <a:cubicBezTo>
                  <a:pt x="1272146" y="5721242"/>
                  <a:pt x="1235243" y="5770261"/>
                  <a:pt x="1233107" y="5742106"/>
                </a:cubicBezTo>
                <a:lnTo>
                  <a:pt x="1214532" y="5753325"/>
                </a:lnTo>
                <a:lnTo>
                  <a:pt x="1199955" y="5744831"/>
                </a:lnTo>
                <a:cubicBezTo>
                  <a:pt x="1185016" y="5735734"/>
                  <a:pt x="1173414" y="5729861"/>
                  <a:pt x="1162337" y="5738048"/>
                </a:cubicBezTo>
                <a:cubicBezTo>
                  <a:pt x="1137920" y="5728689"/>
                  <a:pt x="1076212" y="5699490"/>
                  <a:pt x="1053457" y="5688676"/>
                </a:cubicBezTo>
                <a:cubicBezTo>
                  <a:pt x="1049315" y="5673592"/>
                  <a:pt x="1036434" y="5677184"/>
                  <a:pt x="1025798" y="5673166"/>
                </a:cubicBezTo>
                <a:cubicBezTo>
                  <a:pt x="1016787" y="5658576"/>
                  <a:pt x="965030" y="5652626"/>
                  <a:pt x="947900" y="5657848"/>
                </a:cubicBezTo>
                <a:cubicBezTo>
                  <a:pt x="900757" y="5681878"/>
                  <a:pt x="853518" y="5624981"/>
                  <a:pt x="815627" y="5642557"/>
                </a:cubicBezTo>
                <a:cubicBezTo>
                  <a:pt x="805172" y="5642805"/>
                  <a:pt x="796221" y="5640669"/>
                  <a:pt x="788251" y="5637065"/>
                </a:cubicBezTo>
                <a:lnTo>
                  <a:pt x="767822" y="5623450"/>
                </a:lnTo>
                <a:lnTo>
                  <a:pt x="765791" y="5612539"/>
                </a:lnTo>
                <a:lnTo>
                  <a:pt x="751230" y="5608092"/>
                </a:lnTo>
                <a:lnTo>
                  <a:pt x="748008" y="5605052"/>
                </a:lnTo>
                <a:cubicBezTo>
                  <a:pt x="741868" y="5599203"/>
                  <a:pt x="735661" y="5593704"/>
                  <a:pt x="728871" y="5589469"/>
                </a:cubicBezTo>
                <a:cubicBezTo>
                  <a:pt x="717035" y="5633700"/>
                  <a:pt x="669153" y="5560747"/>
                  <a:pt x="671898" y="5602363"/>
                </a:cubicBezTo>
                <a:cubicBezTo>
                  <a:pt x="632522" y="5586794"/>
                  <a:pt x="645467" y="5630489"/>
                  <a:pt x="615065" y="5580257"/>
                </a:cubicBezTo>
                <a:cubicBezTo>
                  <a:pt x="562379" y="5565593"/>
                  <a:pt x="441250" y="5523701"/>
                  <a:pt x="355785" y="5514383"/>
                </a:cubicBezTo>
                <a:cubicBezTo>
                  <a:pt x="309622" y="5509152"/>
                  <a:pt x="172894" y="5529342"/>
                  <a:pt x="102269" y="5524347"/>
                </a:cubicBezTo>
                <a:cubicBezTo>
                  <a:pt x="72050" y="5515878"/>
                  <a:pt x="41939" y="5516649"/>
                  <a:pt x="13160" y="5514159"/>
                </a:cubicBezTo>
                <a:lnTo>
                  <a:pt x="0" y="551173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8199" y="1068891"/>
            <a:ext cx="4259731" cy="1985085"/>
          </a:xfrm>
        </p:spPr>
        <p:txBody>
          <a:bodyPr anchor="b">
            <a:normAutofit/>
          </a:bodyPr>
          <a:lstStyle/>
          <a:p>
            <a:pPr algn="ctr"/>
            <a:r>
              <a:rPr lang="en-US"/>
              <a:t>The Baseline</a:t>
            </a:r>
          </a:p>
        </p:txBody>
      </p:sp>
      <p:sp>
        <p:nvSpPr>
          <p:cNvPr id="5131" name="Freeform: Shape 5130">
            <a:extLst>
              <a:ext uri="{FF2B5EF4-FFF2-40B4-BE49-F238E27FC236}">
                <a16:creationId xmlns:a16="http://schemas.microsoft.com/office/drawing/2014/main" id="{CF93DC6C-1BFD-4414-BF23-471C8831C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664" y="3440576"/>
            <a:ext cx="4114800" cy="2675059"/>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2F2F2"/>
          </a:solidFill>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122" name="Picture 2" descr="Checklist concept, Check mark on wooden blocks, blue background with copy space">
            <a:extLst>
              <a:ext uri="{FF2B5EF4-FFF2-40B4-BE49-F238E27FC236}">
                <a16:creationId xmlns:a16="http://schemas.microsoft.com/office/drawing/2014/main" id="{E7E83EDE-7FFF-3737-80F0-89F4C84966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185"/>
          <a:stretch>
            <a:fillRect/>
          </a:stretch>
        </p:blipFill>
        <p:spPr bwMode="auto">
          <a:xfrm>
            <a:off x="1049617" y="3555468"/>
            <a:ext cx="3836894" cy="2450885"/>
          </a:xfrm>
          <a:prstGeom prst="rect">
            <a:avLst/>
          </a:prstGeom>
          <a:noFill/>
          <a:extLst>
            <a:ext uri="{909E8E84-426E-40DD-AFC4-6F175D3DCCD1}">
              <a14:hiddenFill xmlns:a14="http://schemas.microsoft.com/office/drawing/2010/main">
                <a:solidFill>
                  <a:srgbClr val="FFFFFF"/>
                </a:solidFill>
              </a14:hiddenFill>
            </a:ext>
          </a:extLst>
        </p:spPr>
      </p:pic>
      <p:sp>
        <p:nvSpPr>
          <p:cNvPr id="5133" name="Rectangle 6">
            <a:extLst>
              <a:ext uri="{FF2B5EF4-FFF2-40B4-BE49-F238E27FC236}">
                <a16:creationId xmlns:a16="http://schemas.microsoft.com/office/drawing/2014/main" id="{001928A5-13A8-4372-8A77-BCAAE5553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4189" y="5904203"/>
            <a:ext cx="1201506" cy="365125"/>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586415" y="723153"/>
            <a:ext cx="4555782" cy="5392482"/>
          </a:xfrm>
        </p:spPr>
        <p:txBody>
          <a:bodyPr anchor="ctr">
            <a:normAutofit/>
          </a:bodyPr>
          <a:lstStyle/>
          <a:p>
            <a:pPr marL="279400" indent="-279400">
              <a:buFont typeface="Arial" panose="020B0604020202020204" pitchFamily="34" charset="0"/>
              <a:buChar char="•"/>
            </a:pPr>
            <a:r>
              <a:rPr lang="en-US" sz="2000" dirty="0"/>
              <a:t>Identifying a baseline means collecting data over a period of time </a:t>
            </a:r>
            <a:r>
              <a:rPr lang="en-US" sz="2000" i="1" dirty="0"/>
              <a:t>without trying to change the behaviour.</a:t>
            </a:r>
          </a:p>
          <a:p>
            <a:pPr marL="279400" indent="-279400">
              <a:buFont typeface="Arial" panose="020B0604020202020204" pitchFamily="34" charset="0"/>
              <a:buChar char="•"/>
            </a:pPr>
            <a:r>
              <a:rPr lang="en-US" sz="2000" dirty="0"/>
              <a:t>Baseline refers to the </a:t>
            </a:r>
            <a:r>
              <a:rPr lang="en-US" sz="2000" i="1" dirty="0"/>
              <a:t>beginning measurement of a behaviour</a:t>
            </a:r>
            <a:r>
              <a:rPr lang="en-US" sz="2000" dirty="0"/>
              <a:t>. It is measured before an intervention is begun. </a:t>
            </a:r>
          </a:p>
          <a:p>
            <a:pPr marL="914400" lvl="2" indent="0">
              <a:buNone/>
            </a:pPr>
            <a:endParaRPr lang="en-US" dirty="0"/>
          </a:p>
        </p:txBody>
      </p:sp>
    </p:spTree>
    <p:extLst>
      <p:ext uri="{BB962C8B-B14F-4D97-AF65-F5344CB8AC3E}">
        <p14:creationId xmlns:p14="http://schemas.microsoft.com/office/powerpoint/2010/main" val="28020897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9560" y="856180"/>
            <a:ext cx="4560584" cy="1128068"/>
          </a:xfrm>
        </p:spPr>
        <p:txBody>
          <a:bodyPr anchor="ctr">
            <a:normAutofit/>
          </a:bodyPr>
          <a:lstStyle/>
          <a:p>
            <a:r>
              <a:rPr lang="en-US" sz="3700"/>
              <a:t>Step 2: Assess &amp; analyze</a:t>
            </a:r>
          </a:p>
        </p:txBody>
      </p:sp>
      <p:grpSp>
        <p:nvGrpSpPr>
          <p:cNvPr id="6153" name="Group 615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6154" name="Rectangle 615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5" name="Rectangle 615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57" name="Rectangle 615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90719" y="2330505"/>
            <a:ext cx="4559425" cy="3979585"/>
          </a:xfrm>
        </p:spPr>
        <p:txBody>
          <a:bodyPr anchor="ctr">
            <a:normAutofit/>
          </a:bodyPr>
          <a:lstStyle/>
          <a:p>
            <a:r>
              <a:rPr lang="en-US" sz="2000" dirty="0"/>
              <a:t>Reflect upon all the different pieces of information you have gathered. What picture of the client results?</a:t>
            </a:r>
          </a:p>
          <a:p>
            <a:r>
              <a:rPr lang="en-US" sz="2000" dirty="0"/>
              <a:t>How do your observations and information compare with reports from other professionals or key people involved with this client?</a:t>
            </a:r>
          </a:p>
          <a:p>
            <a:r>
              <a:rPr lang="en-US" sz="2000" dirty="0"/>
              <a:t>What does the theory </a:t>
            </a:r>
            <a:r>
              <a:rPr lang="en-US" sz="2000" dirty="0" err="1"/>
              <a:t>teII</a:t>
            </a:r>
            <a:r>
              <a:rPr lang="en-US" sz="2000" dirty="0"/>
              <a:t> you about WHY the behaviour is happening? </a:t>
            </a:r>
          </a:p>
          <a:p>
            <a:endParaRPr lang="en-US" sz="2000" dirty="0"/>
          </a:p>
          <a:p>
            <a:r>
              <a:rPr lang="en-US" sz="2000" dirty="0"/>
              <a:t>Identify the client's priority NEED</a:t>
            </a:r>
          </a:p>
          <a:p>
            <a:pPr marL="0" indent="0">
              <a:buNone/>
            </a:pPr>
            <a:endParaRPr lang="en-US" sz="2000" dirty="0"/>
          </a:p>
          <a:p>
            <a:pPr marL="457200" indent="-457200">
              <a:buFont typeface="+mj-lt"/>
              <a:buAutoNum type="arabicPeriod"/>
            </a:pPr>
            <a:endParaRPr lang="en-US" sz="2000" dirty="0"/>
          </a:p>
        </p:txBody>
      </p:sp>
      <p:sp>
        <p:nvSpPr>
          <p:cNvPr id="6159" name="Rectangle 615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1" name="Rectangle 616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Iceberg - Hidden Danger And Global Warming Concept&#10;                        ">
            <a:extLst>
              <a:ext uri="{FF2B5EF4-FFF2-40B4-BE49-F238E27FC236}">
                <a16:creationId xmlns:a16="http://schemas.microsoft.com/office/drawing/2014/main" id="{5832D7AC-02D9-306F-DAE3-78C3D422EA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8238" b="1"/>
          <a:stretch>
            <a:fillRect/>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79558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9560" y="856180"/>
            <a:ext cx="4560584" cy="1128068"/>
          </a:xfrm>
        </p:spPr>
        <p:txBody>
          <a:bodyPr anchor="ctr">
            <a:normAutofit/>
          </a:bodyPr>
          <a:lstStyle/>
          <a:p>
            <a:r>
              <a:rPr lang="en-US" sz="4000"/>
              <a:t>Step 3: Design </a:t>
            </a:r>
          </a:p>
        </p:txBody>
      </p:sp>
      <p:grpSp>
        <p:nvGrpSpPr>
          <p:cNvPr id="7177" name="Group 7176">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7178" name="Rectangle 7177">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9" name="Rectangle 7178">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181" name="Rectangle 7180">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90719" y="2330505"/>
            <a:ext cx="4559425" cy="3979585"/>
          </a:xfrm>
        </p:spPr>
        <p:txBody>
          <a:bodyPr anchor="ctr">
            <a:normAutofit/>
          </a:bodyPr>
          <a:lstStyle/>
          <a:p>
            <a:pPr marL="401638" indent="-401638">
              <a:spcBef>
                <a:spcPts val="0"/>
              </a:spcBef>
              <a:spcAft>
                <a:spcPts val="1200"/>
              </a:spcAft>
              <a:buFont typeface="Wingdings" panose="05000000000000000000" pitchFamily="2" charset="2"/>
              <a:buChar char="§"/>
            </a:pPr>
            <a:r>
              <a:rPr lang="en-CA" sz="1900" dirty="0">
                <a:ea typeface="Arial"/>
                <a:cs typeface="Arial"/>
              </a:rPr>
              <a:t>Specify goals and objectives that address identified needs</a:t>
            </a:r>
          </a:p>
          <a:p>
            <a:pPr marL="401638" indent="-401638">
              <a:spcBef>
                <a:spcPts val="0"/>
              </a:spcBef>
              <a:spcAft>
                <a:spcPts val="1200"/>
              </a:spcAft>
              <a:buFont typeface="Wingdings" panose="05000000000000000000" pitchFamily="2" charset="2"/>
              <a:buChar char="§"/>
            </a:pPr>
            <a:r>
              <a:rPr lang="en-CA" sz="1900" dirty="0">
                <a:ea typeface="Arial"/>
                <a:cs typeface="Arial"/>
              </a:rPr>
              <a:t>Create a timeline</a:t>
            </a:r>
          </a:p>
          <a:p>
            <a:pPr marL="401638" indent="-401638">
              <a:spcBef>
                <a:spcPts val="0"/>
              </a:spcBef>
              <a:spcAft>
                <a:spcPts val="1200"/>
              </a:spcAft>
              <a:buFont typeface="Wingdings" panose="05000000000000000000" pitchFamily="2" charset="2"/>
              <a:buChar char="§"/>
            </a:pPr>
            <a:r>
              <a:rPr lang="en-CA" sz="1900" dirty="0">
                <a:ea typeface="Arial"/>
                <a:cs typeface="Arial"/>
              </a:rPr>
              <a:t>Create materials and activities to ‘teach’ </a:t>
            </a:r>
            <a:r>
              <a:rPr lang="en-CA" sz="1900" dirty="0" err="1">
                <a:ea typeface="Arial"/>
                <a:cs typeface="Arial"/>
              </a:rPr>
              <a:t>skiIis</a:t>
            </a:r>
            <a:r>
              <a:rPr lang="en-CA" sz="1900" dirty="0">
                <a:ea typeface="Arial"/>
                <a:cs typeface="Arial"/>
              </a:rPr>
              <a:t> / strategies </a:t>
            </a:r>
          </a:p>
          <a:p>
            <a:pPr marL="401638" indent="-401638">
              <a:spcBef>
                <a:spcPts val="0"/>
              </a:spcBef>
              <a:spcAft>
                <a:spcPts val="1200"/>
              </a:spcAft>
              <a:buFont typeface="Wingdings" panose="05000000000000000000" pitchFamily="2" charset="2"/>
              <a:buChar char="§"/>
            </a:pPr>
            <a:r>
              <a:rPr lang="en-CA" sz="1900" dirty="0">
                <a:ea typeface="Arial"/>
                <a:cs typeface="Arial"/>
              </a:rPr>
              <a:t>Write down the plan</a:t>
            </a:r>
          </a:p>
          <a:p>
            <a:pPr marL="401638" indent="-401638">
              <a:spcBef>
                <a:spcPts val="0"/>
              </a:spcBef>
              <a:spcAft>
                <a:spcPts val="1200"/>
              </a:spcAft>
              <a:buFont typeface="Wingdings" panose="05000000000000000000" pitchFamily="2" charset="2"/>
              <a:buChar char="§"/>
            </a:pPr>
            <a:endParaRPr lang="en-US" sz="1900" dirty="0">
              <a:ea typeface="Arial"/>
              <a:cs typeface="Arial"/>
            </a:endParaRPr>
          </a:p>
        </p:txBody>
      </p:sp>
      <p:sp>
        <p:nvSpPr>
          <p:cNvPr id="7183" name="Rectangle 7182">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5" name="Rectangle 7184">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Man hand showing creative idea sketch">
            <a:extLst>
              <a:ext uri="{FF2B5EF4-FFF2-40B4-BE49-F238E27FC236}">
                <a16:creationId xmlns:a16="http://schemas.microsoft.com/office/drawing/2014/main" id="{83E681CD-3746-36DA-BDBF-7DDF55A342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659" r="25788" b="1"/>
          <a:stretch>
            <a:fillRect/>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02945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9D80C9EF-3CC6-4ECC-9C2D-9D0396C96E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2EFFCD-F68D-C582-2E97-AAAE604983E2}"/>
              </a:ext>
            </a:extLst>
          </p:cNvPr>
          <p:cNvSpPr>
            <a:spLocks noGrp="1"/>
          </p:cNvSpPr>
          <p:nvPr>
            <p:ph type="title"/>
          </p:nvPr>
        </p:nvSpPr>
        <p:spPr>
          <a:xfrm>
            <a:off x="795528" y="386930"/>
            <a:ext cx="10141799" cy="1300554"/>
          </a:xfrm>
        </p:spPr>
        <p:txBody>
          <a:bodyPr anchor="b">
            <a:normAutofit/>
          </a:bodyPr>
          <a:lstStyle/>
          <a:p>
            <a:r>
              <a:rPr lang="en-CA" sz="4800" dirty="0"/>
              <a:t>Step 4: </a:t>
            </a:r>
            <a:r>
              <a:rPr lang="en-CA" sz="6000" dirty="0"/>
              <a:t>I</a:t>
            </a:r>
            <a:r>
              <a:rPr lang="en-CA" sz="4800" dirty="0"/>
              <a:t>mplement </a:t>
            </a:r>
          </a:p>
        </p:txBody>
      </p:sp>
      <p:sp>
        <p:nvSpPr>
          <p:cNvPr id="8201" name="Rectangle 8200">
            <a:extLst>
              <a:ext uri="{FF2B5EF4-FFF2-40B4-BE49-F238E27FC236}">
                <a16:creationId xmlns:a16="http://schemas.microsoft.com/office/drawing/2014/main" id="{5DA32751-37A2-45C0-BE94-63D375E270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3" name="Rectangle 820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parent bonding with their child with Down syndrome through an educational and stimulating activity, promoting a positive learning experience">
            <a:extLst>
              <a:ext uri="{FF2B5EF4-FFF2-40B4-BE49-F238E27FC236}">
                <a16:creationId xmlns:a16="http://schemas.microsoft.com/office/drawing/2014/main" id="{2F598BFC-A79D-0582-469B-D8A885DDE5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558"/>
          <a:stretch>
            <a:fillRect/>
          </a:stretch>
        </p:blipFill>
        <p:spPr bwMode="auto">
          <a:xfrm>
            <a:off x="635295" y="2524715"/>
            <a:ext cx="5150277" cy="371424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C26DEBF2-2853-266A-F441-BFC65A45BA39}"/>
              </a:ext>
            </a:extLst>
          </p:cNvPr>
          <p:cNvSpPr>
            <a:spLocks noGrp="1"/>
          </p:cNvSpPr>
          <p:nvPr>
            <p:ph idx="1"/>
          </p:nvPr>
        </p:nvSpPr>
        <p:spPr>
          <a:xfrm>
            <a:off x="6406429" y="2599509"/>
            <a:ext cx="4530898" cy="3639450"/>
          </a:xfrm>
        </p:spPr>
        <p:txBody>
          <a:bodyPr anchor="ctr">
            <a:normAutofit/>
          </a:bodyPr>
          <a:lstStyle/>
          <a:p>
            <a:r>
              <a:rPr lang="en-CA" sz="2000"/>
              <a:t>Animate weekIy or bi weekIy sessions</a:t>
            </a:r>
          </a:p>
          <a:p>
            <a:r>
              <a:rPr lang="en-CA" sz="2000"/>
              <a:t>coIIect data / make notes</a:t>
            </a:r>
          </a:p>
          <a:p>
            <a:r>
              <a:rPr lang="en-CA" sz="2000"/>
              <a:t>Adapt in the moment to emerging needs</a:t>
            </a:r>
          </a:p>
          <a:p>
            <a:r>
              <a:rPr lang="en-CA" sz="2000"/>
              <a:t>Adapt obejctives to refIect cIient peogress</a:t>
            </a:r>
          </a:p>
          <a:p>
            <a:r>
              <a:rPr lang="en-CA" sz="2000"/>
              <a:t>Communicate progress to famiIy and team </a:t>
            </a:r>
          </a:p>
          <a:p>
            <a:endParaRPr lang="en-CA" sz="2000"/>
          </a:p>
        </p:txBody>
      </p:sp>
      <p:sp>
        <p:nvSpPr>
          <p:cNvPr id="8205" name="Rectangle 8204">
            <a:extLst>
              <a:ext uri="{FF2B5EF4-FFF2-40B4-BE49-F238E27FC236}">
                <a16:creationId xmlns:a16="http://schemas.microsoft.com/office/drawing/2014/main" id="{5A55FBCD-CD42-40F5-8A1B-3203F9CAE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84162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35" name="Rectangle 9234">
            <a:extLst>
              <a:ext uri="{FF2B5EF4-FFF2-40B4-BE49-F238E27FC236}">
                <a16:creationId xmlns:a16="http://schemas.microsoft.com/office/drawing/2014/main" id="{9D80C9EF-3CC6-4ECC-9C2D-9D0396C96E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5528" y="386930"/>
            <a:ext cx="10141799" cy="1300554"/>
          </a:xfrm>
        </p:spPr>
        <p:txBody>
          <a:bodyPr anchor="b">
            <a:normAutofit/>
          </a:bodyPr>
          <a:lstStyle/>
          <a:p>
            <a:r>
              <a:rPr lang="en-US" sz="4800"/>
              <a:t>Step 5: Evaluation</a:t>
            </a:r>
            <a:endParaRPr lang="en-US" sz="4800" dirty="0"/>
          </a:p>
        </p:txBody>
      </p:sp>
      <p:sp>
        <p:nvSpPr>
          <p:cNvPr id="9236" name="Rectangle 9235">
            <a:extLst>
              <a:ext uri="{FF2B5EF4-FFF2-40B4-BE49-F238E27FC236}">
                <a16:creationId xmlns:a16="http://schemas.microsoft.com/office/drawing/2014/main" id="{5DA32751-37A2-45C0-BE94-63D375E270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7" name="Rectangle 923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Side view portrait of young African-American woman using wheelchair working from home with husband helping her copy space">
            <a:extLst>
              <a:ext uri="{FF2B5EF4-FFF2-40B4-BE49-F238E27FC236}">
                <a16:creationId xmlns:a16="http://schemas.microsoft.com/office/drawing/2014/main" id="{F5E9EED1-4A88-3DF3-E779-349419F577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558"/>
          <a:stretch>
            <a:fillRect/>
          </a:stretch>
        </p:blipFill>
        <p:spPr bwMode="auto">
          <a:xfrm>
            <a:off x="635295" y="2524715"/>
            <a:ext cx="5150277" cy="371424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6406429" y="2599509"/>
            <a:ext cx="4530898" cy="3639450"/>
          </a:xfrm>
        </p:spPr>
        <p:txBody>
          <a:bodyPr anchor="ctr">
            <a:normAutofit/>
          </a:bodyPr>
          <a:lstStyle/>
          <a:p>
            <a:pPr marL="403225" indent="-403225">
              <a:buFont typeface="Wingdings" panose="05000000000000000000" pitchFamily="2" charset="2"/>
              <a:buChar char="§"/>
            </a:pPr>
            <a:r>
              <a:rPr lang="en-CA" sz="1400" dirty="0"/>
              <a:t>Refer to initial assessment tools (checklists, for example).</a:t>
            </a:r>
          </a:p>
          <a:p>
            <a:pPr marL="403225" indent="-403225">
              <a:buFont typeface="Wingdings" panose="05000000000000000000" pitchFamily="2" charset="2"/>
              <a:buChar char="§"/>
            </a:pPr>
            <a:r>
              <a:rPr lang="en-US" sz="1400" dirty="0"/>
              <a:t>Reflect and evaluate: What went well? What changes would you recommend? </a:t>
            </a:r>
          </a:p>
          <a:p>
            <a:pPr marL="403225" indent="-403225">
              <a:buFont typeface="Wingdings" panose="05000000000000000000" pitchFamily="2" charset="2"/>
              <a:buChar char="§"/>
            </a:pPr>
            <a:r>
              <a:rPr lang="en-US" sz="1400" dirty="0"/>
              <a:t>Evaluate your attitude, the skills you implemented and your preparation – what went well and what changes would you recommend?</a:t>
            </a:r>
          </a:p>
          <a:p>
            <a:pPr marL="403225" indent="-403225">
              <a:buFont typeface="Wingdings" panose="05000000000000000000" pitchFamily="2" charset="2"/>
              <a:buChar char="§"/>
            </a:pPr>
            <a:r>
              <a:rPr lang="en-US" sz="1400" dirty="0"/>
              <a:t>Are changes needed regarding place, time, or set-up?</a:t>
            </a:r>
          </a:p>
          <a:p>
            <a:pPr marL="403225" indent="-403225">
              <a:buFont typeface="Wingdings" panose="05000000000000000000" pitchFamily="2" charset="2"/>
              <a:buChar char="§"/>
            </a:pPr>
            <a:r>
              <a:rPr lang="en-US" sz="1400" dirty="0"/>
              <a:t>How can we generalize the new skills? </a:t>
            </a:r>
          </a:p>
          <a:p>
            <a:endParaRPr lang="en-US" sz="1400" dirty="0"/>
          </a:p>
        </p:txBody>
      </p:sp>
      <p:sp>
        <p:nvSpPr>
          <p:cNvPr id="9238" name="Rectangle 9237">
            <a:extLst>
              <a:ext uri="{FF2B5EF4-FFF2-40B4-BE49-F238E27FC236}">
                <a16:creationId xmlns:a16="http://schemas.microsoft.com/office/drawing/2014/main" id="{5A55FBCD-CD42-40F5-8A1B-3203F9CAE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19758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F021E6-36B3-ACC2-CEB6-D144624BF813}"/>
              </a:ext>
            </a:extLst>
          </p:cNvPr>
          <p:cNvSpPr>
            <a:spLocks noGrp="1"/>
          </p:cNvSpPr>
          <p:nvPr>
            <p:ph type="title"/>
          </p:nvPr>
        </p:nvSpPr>
        <p:spPr>
          <a:xfrm>
            <a:off x="793662" y="386930"/>
            <a:ext cx="10066122" cy="1035470"/>
          </a:xfrm>
        </p:spPr>
        <p:txBody>
          <a:bodyPr anchor="b">
            <a:normAutofit fontScale="90000"/>
          </a:bodyPr>
          <a:lstStyle/>
          <a:p>
            <a:pPr algn="ctr"/>
            <a:r>
              <a:rPr lang="en-CA" sz="4800" dirty="0"/>
              <a:t>Timeline </a:t>
            </a:r>
            <a:br>
              <a:rPr lang="en-CA" sz="4800" dirty="0"/>
            </a:br>
            <a:r>
              <a:rPr lang="en-CA" sz="2200" dirty="0"/>
              <a:t>SET intervention plans typically last 21 weeks but varies by agency</a:t>
            </a:r>
          </a:p>
        </p:txBody>
      </p:sp>
      <p:sp>
        <p:nvSpPr>
          <p:cNvPr id="10249" name="Rectangle 10248">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1" name="Rectangle 10250">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C45CF52-0C9F-3138-A54E-D1304CF3EFBC}"/>
              </a:ext>
            </a:extLst>
          </p:cNvPr>
          <p:cNvSpPr>
            <a:spLocks noGrp="1"/>
          </p:cNvSpPr>
          <p:nvPr>
            <p:ph idx="1"/>
          </p:nvPr>
        </p:nvSpPr>
        <p:spPr>
          <a:xfrm>
            <a:off x="793661" y="2346960"/>
            <a:ext cx="4530898" cy="3891999"/>
          </a:xfrm>
        </p:spPr>
        <p:txBody>
          <a:bodyPr anchor="ctr">
            <a:normAutofit/>
          </a:bodyPr>
          <a:lstStyle/>
          <a:p>
            <a:endParaRPr lang="en-CA" sz="1600" dirty="0"/>
          </a:p>
          <a:p>
            <a:r>
              <a:rPr lang="en-CA" sz="1600" dirty="0"/>
              <a:t>Observe / analyze and design stage: 4 -5 weeks</a:t>
            </a:r>
          </a:p>
          <a:p>
            <a:endParaRPr lang="en-CA" sz="1600" dirty="0"/>
          </a:p>
          <a:p>
            <a:r>
              <a:rPr lang="en-CA" sz="1600" dirty="0"/>
              <a:t>Implement weekly or bi weekly session: 12 weeks</a:t>
            </a:r>
          </a:p>
          <a:p>
            <a:endParaRPr lang="en-CA" sz="1600" dirty="0"/>
          </a:p>
          <a:p>
            <a:r>
              <a:rPr lang="en-CA" sz="1600" dirty="0"/>
              <a:t>Generalization and evaluation 4 weeks</a:t>
            </a:r>
          </a:p>
          <a:p>
            <a:endParaRPr lang="en-CA" sz="1600" dirty="0"/>
          </a:p>
          <a:p>
            <a:endParaRPr lang="en-CA" sz="1600" dirty="0"/>
          </a:p>
          <a:p>
            <a:endParaRPr lang="en-CA" sz="1600" dirty="0"/>
          </a:p>
          <a:p>
            <a:pPr marL="0" indent="0">
              <a:buNone/>
            </a:pPr>
            <a:r>
              <a:rPr lang="en-CA" sz="1400" i="1" dirty="0"/>
              <a:t>2025 CRDI Miriam Home Family services</a:t>
            </a:r>
          </a:p>
          <a:p>
            <a:endParaRPr lang="en-CA" sz="1600" dirty="0"/>
          </a:p>
        </p:txBody>
      </p:sp>
      <p:pic>
        <p:nvPicPr>
          <p:cNvPr id="10242" name="Picture 2" descr="Calendar appointment">
            <a:extLst>
              <a:ext uri="{FF2B5EF4-FFF2-40B4-BE49-F238E27FC236}">
                <a16:creationId xmlns:a16="http://schemas.microsoft.com/office/drawing/2014/main" id="{8F513DF9-A756-2BC6-FC07-EA54863694C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11532" y="2624618"/>
            <a:ext cx="5150277" cy="3433518"/>
          </a:xfrm>
          <a:prstGeom prst="rect">
            <a:avLst/>
          </a:prstGeom>
          <a:noFill/>
          <a:extLst>
            <a:ext uri="{909E8E84-426E-40DD-AFC4-6F175D3DCCD1}">
              <a14:hiddenFill xmlns:a14="http://schemas.microsoft.com/office/drawing/2010/main">
                <a:solidFill>
                  <a:srgbClr val="FFFFFF"/>
                </a:solidFill>
              </a14:hiddenFill>
            </a:ext>
          </a:extLst>
        </p:spPr>
      </p:pic>
      <p:sp>
        <p:nvSpPr>
          <p:cNvPr id="10253" name="Rectangle 10252">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03798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3C48B49-6135-48B6-AC0F-97E5D8D1F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F8A56B7-0BE0-05E2-B9C2-8D3E9E782BED}"/>
              </a:ext>
            </a:extLst>
          </p:cNvPr>
          <p:cNvSpPr>
            <a:spLocks noGrp="1"/>
          </p:cNvSpPr>
          <p:nvPr>
            <p:ph type="title"/>
          </p:nvPr>
        </p:nvSpPr>
        <p:spPr>
          <a:xfrm>
            <a:off x="1329766" y="1146412"/>
            <a:ext cx="9014348" cy="2402006"/>
          </a:xfrm>
        </p:spPr>
        <p:txBody>
          <a:bodyPr vert="horz" lIns="91440" tIns="45720" rIns="91440" bIns="45720" rtlCol="0" anchor="b">
            <a:normAutofit/>
          </a:bodyPr>
          <a:lstStyle/>
          <a:p>
            <a:r>
              <a:rPr lang="en-US" sz="4800" kern="1200" dirty="0">
                <a:solidFill>
                  <a:schemeClr val="tx1"/>
                </a:solidFill>
                <a:latin typeface="+mj-lt"/>
                <a:ea typeface="+mj-ea"/>
                <a:cs typeface="+mj-cs"/>
              </a:rPr>
              <a:t>Protection of vulnerable populations</a:t>
            </a:r>
          </a:p>
        </p:txBody>
      </p:sp>
      <p:sp>
        <p:nvSpPr>
          <p:cNvPr id="12" name="Rectangle 11">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8" y="4374554"/>
            <a:ext cx="12192007" cy="2483444"/>
          </a:xfrm>
          <a:prstGeom prst="rect">
            <a:avLst/>
          </a:prstGeom>
          <a:gradFill>
            <a:gsLst>
              <a:gs pos="0">
                <a:schemeClr val="accent1">
                  <a:lumMod val="75000"/>
                </a:schemeClr>
              </a:gs>
              <a:gs pos="100000">
                <a:srgbClr val="000000"/>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40655" y="4374554"/>
            <a:ext cx="4051344" cy="2483446"/>
          </a:xfrm>
          <a:prstGeom prst="rect">
            <a:avLst/>
          </a:prstGeom>
          <a:gradFill>
            <a:gsLst>
              <a:gs pos="4000">
                <a:schemeClr val="accent1">
                  <a:alpha val="21000"/>
                </a:schemeClr>
              </a:gs>
              <a:gs pos="83000">
                <a:schemeClr val="accent1">
                  <a:lumMod val="50000"/>
                  <a:alpha val="61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256AC18-FB41-4977-8B0C-F5082335A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4379429"/>
            <a:ext cx="12191984" cy="1953928"/>
          </a:xfrm>
          <a:prstGeom prst="rect">
            <a:avLst/>
          </a:prstGeom>
          <a:gradFill>
            <a:gsLst>
              <a:gs pos="32000">
                <a:schemeClr val="accent1">
                  <a:lumMod val="50000"/>
                  <a:alpha val="0"/>
                </a:schemeClr>
              </a:gs>
              <a:gs pos="100000">
                <a:schemeClr val="accent1">
                  <a:alpha val="5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 y="4380927"/>
            <a:ext cx="12192000" cy="2019443"/>
          </a:xfrm>
          <a:prstGeom prst="rect">
            <a:avLst/>
          </a:prstGeom>
          <a:gradFill>
            <a:gsLst>
              <a:gs pos="32000">
                <a:schemeClr val="accent1">
                  <a:lumMod val="50000"/>
                  <a:alpha val="0"/>
                </a:schemeClr>
              </a:gs>
              <a:gs pos="100000">
                <a:srgbClr val="000000">
                  <a:alpha val="45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8D72941C-531C-DBB0-46FA-6CABA29A9804}"/>
              </a:ext>
            </a:extLst>
          </p:cNvPr>
          <p:cNvSpPr>
            <a:spLocks noGrp="1"/>
          </p:cNvSpPr>
          <p:nvPr>
            <p:ph type="body" idx="1"/>
          </p:nvPr>
        </p:nvSpPr>
        <p:spPr>
          <a:xfrm>
            <a:off x="1329765" y="4892722"/>
            <a:ext cx="6387155" cy="1078173"/>
          </a:xfrm>
        </p:spPr>
        <p:txBody>
          <a:bodyPr vert="horz" lIns="91440" tIns="45720" rIns="91440" bIns="45720" rtlCol="0" anchor="ctr">
            <a:normAutofit/>
          </a:bodyPr>
          <a:lstStyle/>
          <a:p>
            <a:r>
              <a:rPr lang="en-CA" dirty="0">
                <a:solidFill>
                  <a:schemeClr val="bg1"/>
                </a:solidFill>
              </a:rPr>
              <a:t>Federal and provincial laws/ acts</a:t>
            </a:r>
            <a:endParaRPr lang="en-US" sz="2400" kern="1200" dirty="0">
              <a:solidFill>
                <a:schemeClr val="bg1"/>
              </a:solidFill>
              <a:latin typeface="+mn-lt"/>
              <a:ea typeface="+mn-ea"/>
              <a:cs typeface="+mn-cs"/>
            </a:endParaRPr>
          </a:p>
        </p:txBody>
      </p:sp>
    </p:spTree>
    <p:extLst>
      <p:ext uri="{BB962C8B-B14F-4D97-AF65-F5344CB8AC3E}">
        <p14:creationId xmlns:p14="http://schemas.microsoft.com/office/powerpoint/2010/main" val="33112565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5" name="Rectangle 104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C6D7E5-71ED-4A3E-B014-0FF440150AC2}"/>
              </a:ext>
            </a:extLst>
          </p:cNvPr>
          <p:cNvSpPr>
            <a:spLocks noGrp="1"/>
          </p:cNvSpPr>
          <p:nvPr>
            <p:ph type="title"/>
          </p:nvPr>
        </p:nvSpPr>
        <p:spPr>
          <a:xfrm>
            <a:off x="572493" y="238539"/>
            <a:ext cx="11018520" cy="1434415"/>
          </a:xfrm>
        </p:spPr>
        <p:txBody>
          <a:bodyPr anchor="b">
            <a:normAutofit/>
          </a:bodyPr>
          <a:lstStyle/>
          <a:p>
            <a:r>
              <a:rPr lang="en-CA" sz="2200"/>
              <a:t>Quebec Charter of Human Rights and Freedoms – Fundamental Freedoms (Summarized &amp; Abbreviated)</a:t>
            </a:r>
            <a:r>
              <a:rPr lang="en-CA" sz="2200">
                <a:hlinkClick r:id="rId3"/>
              </a:rPr>
              <a:t> http://www.canlii.org/en/qc/laws/stat/rsq-c-c-12/latest/rsq-c-c-12.html</a:t>
            </a:r>
            <a:br>
              <a:rPr lang="en-CA" sz="2200"/>
            </a:br>
            <a:endParaRPr lang="en-CA" sz="2200"/>
          </a:p>
        </p:txBody>
      </p:sp>
      <p:sp>
        <p:nvSpPr>
          <p:cNvPr id="104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6E61CAB-FFE1-47FF-A9D7-7C605BF77B98}"/>
              </a:ext>
            </a:extLst>
          </p:cNvPr>
          <p:cNvSpPr>
            <a:spLocks noGrp="1"/>
          </p:cNvSpPr>
          <p:nvPr>
            <p:ph idx="1"/>
          </p:nvPr>
        </p:nvSpPr>
        <p:spPr>
          <a:xfrm>
            <a:off x="249382" y="1726711"/>
            <a:ext cx="7304809" cy="4819561"/>
          </a:xfrm>
        </p:spPr>
        <p:txBody>
          <a:bodyPr anchor="t">
            <a:noAutofit/>
          </a:bodyPr>
          <a:lstStyle/>
          <a:p>
            <a:pPr marL="457200" indent="-457200">
              <a:buFont typeface="+mj-lt"/>
              <a:buAutoNum type="arabicPeriod"/>
            </a:pPr>
            <a:r>
              <a:rPr lang="en-CA" sz="1400" dirty="0"/>
              <a:t>Every human being has a right to life, and to personal security, inviolability and freedom. </a:t>
            </a:r>
          </a:p>
          <a:p>
            <a:pPr marL="457200" indent="-457200">
              <a:buFont typeface="+mj-lt"/>
              <a:buAutoNum type="arabicPeriod"/>
            </a:pPr>
            <a:r>
              <a:rPr lang="en-CA" sz="1400" dirty="0"/>
              <a:t>Every human being whose life is in peril has a right to assistance.</a:t>
            </a:r>
          </a:p>
          <a:p>
            <a:pPr marL="457200" indent="-457200">
              <a:buFont typeface="+mj-lt"/>
              <a:buAutoNum type="arabicPeriod"/>
            </a:pPr>
            <a:r>
              <a:rPr lang="en-CA" sz="1400" dirty="0"/>
              <a:t>Every person is the possessor of the fundamental freedoms, including freedom of conscience, freedom of religion, freedom of opinion, freedom of expression, freedom of peaceful assembly and freedom of association. </a:t>
            </a:r>
          </a:p>
          <a:p>
            <a:pPr marL="457200" indent="-457200">
              <a:buFont typeface="+mj-lt"/>
              <a:buAutoNum type="arabicPeriod"/>
            </a:pPr>
            <a:r>
              <a:rPr lang="en-CA" sz="1400" dirty="0"/>
              <a:t> Every person has a right to the safeguard of his dignity, honour and reputation. </a:t>
            </a:r>
          </a:p>
          <a:p>
            <a:pPr marL="457200" indent="-457200">
              <a:buFont typeface="+mj-lt"/>
              <a:buAutoNum type="arabicPeriod"/>
            </a:pPr>
            <a:r>
              <a:rPr lang="en-CA" sz="1400" dirty="0"/>
              <a:t>Every person has a right to respect for his private life. </a:t>
            </a:r>
          </a:p>
          <a:p>
            <a:pPr marL="457200" indent="-457200">
              <a:buFont typeface="+mj-lt"/>
              <a:buAutoNum type="arabicPeriod"/>
            </a:pPr>
            <a:r>
              <a:rPr lang="en-CA" sz="1400" dirty="0"/>
              <a:t>Every person has a right to the peaceful enjoyment and free disposition of his property, except to the extent provided by law. </a:t>
            </a:r>
          </a:p>
          <a:p>
            <a:pPr marL="457200" indent="-457200">
              <a:buFont typeface="+mj-lt"/>
              <a:buAutoNum type="arabicPeriod"/>
            </a:pPr>
            <a:r>
              <a:rPr lang="en-CA" sz="1400" dirty="0"/>
              <a:t>A person’s home is inviolable.</a:t>
            </a:r>
          </a:p>
          <a:p>
            <a:pPr marL="457200" indent="-457200">
              <a:buFont typeface="+mj-lt"/>
              <a:buAutoNum type="arabicPeriod"/>
            </a:pPr>
            <a:r>
              <a:rPr lang="en-CA" sz="1400" dirty="0"/>
              <a:t>No one may enter upon the property of another or take anything therefrom without his express or implied consent. </a:t>
            </a:r>
          </a:p>
          <a:p>
            <a:pPr marL="457200" indent="-457200">
              <a:buFont typeface="+mj-lt"/>
              <a:buAutoNum type="arabicPeriod"/>
            </a:pPr>
            <a:r>
              <a:rPr lang="en-CA" sz="1400" dirty="0"/>
              <a:t>Every person has a right to non-disclosure of confidential information. </a:t>
            </a:r>
          </a:p>
          <a:p>
            <a:pPr marL="457200" indent="-457200">
              <a:buFont typeface="+mj-lt"/>
              <a:buAutoNum type="arabicPeriod"/>
            </a:pPr>
            <a:r>
              <a:rPr lang="en-CA" sz="1400" dirty="0"/>
              <a:t>Every person has a right to full and equal recognition and exercise of his human rights and freedoms, without distinction, exclusion or preference based on race, colour, sex, gender identity or expression, pregnancy, sexual orientation, civil status, age except as provided by law, religion, political convictions, language, ethnic or national origin, social condition, a handicap or the use of any means to palliate a handicap. </a:t>
            </a:r>
          </a:p>
        </p:txBody>
      </p:sp>
      <p:pic>
        <p:nvPicPr>
          <p:cNvPr id="1028" name="Picture 4" descr="http://images.slideplayer.com/15/4519116/slides/slide_19.jpg"/>
          <p:cNvPicPr>
            <a:picLocks noChangeAspect="1" noChangeArrowheads="1"/>
          </p:cNvPicPr>
          <p:nvPr/>
        </p:nvPicPr>
        <p:blipFill>
          <a:blip r:embed="rId4">
            <a:extLst>
              <a:ext uri="{28A0092B-C50C-407E-A947-70E740481C1C}">
                <a14:useLocalDpi xmlns:a14="http://schemas.microsoft.com/office/drawing/2010/main" val="0"/>
              </a:ext>
            </a:extLst>
          </a:blip>
          <a:srcRect l="14216" r="13630"/>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87473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newspaper&#10;&#10;Description generated with high confidence">
            <a:extLst>
              <a:ext uri="{FF2B5EF4-FFF2-40B4-BE49-F238E27FC236}">
                <a16:creationId xmlns:a16="http://schemas.microsoft.com/office/drawing/2014/main" id="{75353F64-35C7-4382-BA47-071BEF716A45}"/>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5191" r="34583" b="-2"/>
          <a:stretch/>
        </p:blipFill>
        <p:spPr>
          <a:xfrm>
            <a:off x="20" y="10"/>
            <a:ext cx="3459143" cy="6857990"/>
          </a:xfrm>
          <a:custGeom>
            <a:avLst/>
            <a:gdLst>
              <a:gd name="connsiteX0" fmla="*/ 0 w 5435600"/>
              <a:gd name="connsiteY0" fmla="*/ 0 h 6858000"/>
              <a:gd name="connsiteX1" fmla="*/ 5435600 w 5435600"/>
              <a:gd name="connsiteY1" fmla="*/ 0 h 6858000"/>
              <a:gd name="connsiteX2" fmla="*/ 5435600 w 5435600"/>
              <a:gd name="connsiteY2" fmla="*/ 6858000 h 6858000"/>
              <a:gd name="connsiteX3" fmla="*/ 0 w 5435600"/>
              <a:gd name="connsiteY3" fmla="*/ 6858000 h 6858000"/>
              <a:gd name="connsiteX4" fmla="*/ 0 w 5435600"/>
              <a:gd name="connsiteY4" fmla="*/ 0 h 6858000"/>
              <a:gd name="connsiteX0" fmla="*/ 0 w 5435600"/>
              <a:gd name="connsiteY0" fmla="*/ 0 h 6858000"/>
              <a:gd name="connsiteX1" fmla="*/ 3513666 w 5435600"/>
              <a:gd name="connsiteY1" fmla="*/ 0 h 6858000"/>
              <a:gd name="connsiteX2" fmla="*/ 5435600 w 5435600"/>
              <a:gd name="connsiteY2" fmla="*/ 6858000 h 6858000"/>
              <a:gd name="connsiteX3" fmla="*/ 0 w 5435600"/>
              <a:gd name="connsiteY3" fmla="*/ 6858000 h 6858000"/>
              <a:gd name="connsiteX4" fmla="*/ 0 w 5435600"/>
              <a:gd name="connsiteY4" fmla="*/ 0 h 6858000"/>
              <a:gd name="connsiteX0" fmla="*/ 0 w 5435600"/>
              <a:gd name="connsiteY0" fmla="*/ 0 h 6858000"/>
              <a:gd name="connsiteX1" fmla="*/ 3513666 w 5435600"/>
              <a:gd name="connsiteY1" fmla="*/ 0 h 6858000"/>
              <a:gd name="connsiteX2" fmla="*/ 4199467 w 5435600"/>
              <a:gd name="connsiteY2" fmla="*/ 2455333 h 6858000"/>
              <a:gd name="connsiteX3" fmla="*/ 5435600 w 5435600"/>
              <a:gd name="connsiteY3" fmla="*/ 6858000 h 6858000"/>
              <a:gd name="connsiteX4" fmla="*/ 0 w 5435600"/>
              <a:gd name="connsiteY4" fmla="*/ 6858000 h 6858000"/>
              <a:gd name="connsiteX5" fmla="*/ 0 w 5435600"/>
              <a:gd name="connsiteY5" fmla="*/ 0 h 6858000"/>
              <a:gd name="connsiteX0" fmla="*/ 0 w 5435600"/>
              <a:gd name="connsiteY0" fmla="*/ 0 h 6858000"/>
              <a:gd name="connsiteX1" fmla="*/ 3513666 w 5435600"/>
              <a:gd name="connsiteY1" fmla="*/ 0 h 6858000"/>
              <a:gd name="connsiteX2" fmla="*/ 2861733 w 5435600"/>
              <a:gd name="connsiteY2" fmla="*/ 2548466 h 6858000"/>
              <a:gd name="connsiteX3" fmla="*/ 5435600 w 5435600"/>
              <a:gd name="connsiteY3" fmla="*/ 6858000 h 6858000"/>
              <a:gd name="connsiteX4" fmla="*/ 0 w 5435600"/>
              <a:gd name="connsiteY4" fmla="*/ 6858000 h 6858000"/>
              <a:gd name="connsiteX5" fmla="*/ 0 w 5435600"/>
              <a:gd name="connsiteY5" fmla="*/ 0 h 6858000"/>
              <a:gd name="connsiteX0" fmla="*/ 0 w 5448300"/>
              <a:gd name="connsiteY0" fmla="*/ 0 h 6858000"/>
              <a:gd name="connsiteX1" fmla="*/ 3513666 w 5448300"/>
              <a:gd name="connsiteY1" fmla="*/ 0 h 6858000"/>
              <a:gd name="connsiteX2" fmla="*/ 2861733 w 5448300"/>
              <a:gd name="connsiteY2" fmla="*/ 2548466 h 6858000"/>
              <a:gd name="connsiteX3" fmla="*/ 5448300 w 5448300"/>
              <a:gd name="connsiteY3" fmla="*/ 6853767 h 6858000"/>
              <a:gd name="connsiteX4" fmla="*/ 0 w 5448300"/>
              <a:gd name="connsiteY4" fmla="*/ 6858000 h 6858000"/>
              <a:gd name="connsiteX5" fmla="*/ 0 w 5448300"/>
              <a:gd name="connsiteY5" fmla="*/ 0 h 6858000"/>
              <a:gd name="connsiteX0" fmla="*/ 0 w 5448300"/>
              <a:gd name="connsiteY0" fmla="*/ 0 h 6858000"/>
              <a:gd name="connsiteX1" fmla="*/ 3174999 w 5448300"/>
              <a:gd name="connsiteY1" fmla="*/ 0 h 6858000"/>
              <a:gd name="connsiteX2" fmla="*/ 2861733 w 5448300"/>
              <a:gd name="connsiteY2" fmla="*/ 2548466 h 6858000"/>
              <a:gd name="connsiteX3" fmla="*/ 5448300 w 5448300"/>
              <a:gd name="connsiteY3" fmla="*/ 6853767 h 6858000"/>
              <a:gd name="connsiteX4" fmla="*/ 0 w 5448300"/>
              <a:gd name="connsiteY4" fmla="*/ 6858000 h 6858000"/>
              <a:gd name="connsiteX5" fmla="*/ 0 w 5448300"/>
              <a:gd name="connsiteY5" fmla="*/ 0 h 6858000"/>
              <a:gd name="connsiteX0" fmla="*/ 0 w 5448300"/>
              <a:gd name="connsiteY0" fmla="*/ 0 h 6858000"/>
              <a:gd name="connsiteX1" fmla="*/ 3174999 w 5448300"/>
              <a:gd name="connsiteY1" fmla="*/ 0 h 6858000"/>
              <a:gd name="connsiteX2" fmla="*/ 2294466 w 5448300"/>
              <a:gd name="connsiteY2" fmla="*/ 5223932 h 6858000"/>
              <a:gd name="connsiteX3" fmla="*/ 5448300 w 5448300"/>
              <a:gd name="connsiteY3" fmla="*/ 6853767 h 6858000"/>
              <a:gd name="connsiteX4" fmla="*/ 0 w 5448300"/>
              <a:gd name="connsiteY4" fmla="*/ 6858000 h 6858000"/>
              <a:gd name="connsiteX5" fmla="*/ 0 w 5448300"/>
              <a:gd name="connsiteY5" fmla="*/ 0 h 6858000"/>
              <a:gd name="connsiteX0" fmla="*/ 0 w 3458633"/>
              <a:gd name="connsiteY0" fmla="*/ 0 h 6858000"/>
              <a:gd name="connsiteX1" fmla="*/ 3174999 w 3458633"/>
              <a:gd name="connsiteY1" fmla="*/ 0 h 6858000"/>
              <a:gd name="connsiteX2" fmla="*/ 2294466 w 3458633"/>
              <a:gd name="connsiteY2" fmla="*/ 5223932 h 6858000"/>
              <a:gd name="connsiteX3" fmla="*/ 3458633 w 3458633"/>
              <a:gd name="connsiteY3" fmla="*/ 6853767 h 6858000"/>
              <a:gd name="connsiteX4" fmla="*/ 0 w 3458633"/>
              <a:gd name="connsiteY4" fmla="*/ 6858000 h 6858000"/>
              <a:gd name="connsiteX5" fmla="*/ 0 w 3458633"/>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8633" h="6858000">
                <a:moveTo>
                  <a:pt x="0" y="0"/>
                </a:moveTo>
                <a:lnTo>
                  <a:pt x="3174999" y="0"/>
                </a:lnTo>
                <a:lnTo>
                  <a:pt x="2294466" y="5223932"/>
                </a:lnTo>
                <a:lnTo>
                  <a:pt x="3458633" y="6853767"/>
                </a:lnTo>
                <a:lnTo>
                  <a:pt x="0" y="6858000"/>
                </a:lnTo>
                <a:lnTo>
                  <a:pt x="0" y="0"/>
                </a:lnTo>
                <a:close/>
              </a:path>
            </a:pathLst>
          </a:custGeom>
          <a:ln w="38100">
            <a:noFill/>
          </a:ln>
          <a:effectLst/>
        </p:spPr>
      </p:pic>
      <p:sp>
        <p:nvSpPr>
          <p:cNvPr id="2" name="Title 1">
            <a:extLst>
              <a:ext uri="{FF2B5EF4-FFF2-40B4-BE49-F238E27FC236}">
                <a16:creationId xmlns:a16="http://schemas.microsoft.com/office/drawing/2014/main" id="{0CE0D8ED-66F2-4F2C-AD12-D7B62B47F570}"/>
              </a:ext>
            </a:extLst>
          </p:cNvPr>
          <p:cNvSpPr>
            <a:spLocks noGrp="1"/>
          </p:cNvSpPr>
          <p:nvPr>
            <p:ph type="title"/>
          </p:nvPr>
        </p:nvSpPr>
        <p:spPr>
          <a:xfrm>
            <a:off x="3962399" y="685800"/>
            <a:ext cx="7345891" cy="1413933"/>
          </a:xfrm>
        </p:spPr>
        <p:txBody>
          <a:bodyPr>
            <a:normAutofit/>
          </a:bodyPr>
          <a:lstStyle/>
          <a:p>
            <a:r>
              <a:rPr lang="en-CA" sz="3700"/>
              <a:t>Canadian Charter of Rights and Freedoms – Fundamental Freedoms</a:t>
            </a:r>
          </a:p>
        </p:txBody>
      </p:sp>
      <p:sp>
        <p:nvSpPr>
          <p:cNvPr id="3" name="Content Placeholder 2">
            <a:extLst>
              <a:ext uri="{FF2B5EF4-FFF2-40B4-BE49-F238E27FC236}">
                <a16:creationId xmlns:a16="http://schemas.microsoft.com/office/drawing/2014/main" id="{915AAC81-4243-4391-AD37-A39029C28241}"/>
              </a:ext>
            </a:extLst>
          </p:cNvPr>
          <p:cNvSpPr>
            <a:spLocks noGrp="1"/>
          </p:cNvSpPr>
          <p:nvPr>
            <p:ph idx="1"/>
          </p:nvPr>
        </p:nvSpPr>
        <p:spPr>
          <a:xfrm>
            <a:off x="3843867" y="2048933"/>
            <a:ext cx="7659156" cy="3742267"/>
          </a:xfrm>
        </p:spPr>
        <p:txBody>
          <a:bodyPr>
            <a:normAutofit fontScale="92500" lnSpcReduction="10000"/>
          </a:bodyPr>
          <a:lstStyle/>
          <a:p>
            <a:pPr marL="0" indent="0">
              <a:lnSpc>
                <a:spcPct val="90000"/>
              </a:lnSpc>
              <a:buNone/>
            </a:pPr>
            <a:r>
              <a:rPr lang="en-CA" b="1" dirty="0"/>
              <a:t>Fundamental Freedoms</a:t>
            </a:r>
            <a:endParaRPr lang="en-CA" b="1"/>
          </a:p>
          <a:p>
            <a:pPr>
              <a:lnSpc>
                <a:spcPct val="90000"/>
              </a:lnSpc>
            </a:pPr>
            <a:r>
              <a:rPr lang="en-CA" b="1" dirty="0"/>
              <a:t>2.</a:t>
            </a:r>
            <a:r>
              <a:rPr lang="en-CA" dirty="0"/>
              <a:t> Everyone has the following fundamental freedoms:</a:t>
            </a:r>
            <a:endParaRPr lang="en-CA"/>
          </a:p>
          <a:p>
            <a:pPr>
              <a:lnSpc>
                <a:spcPct val="90000"/>
              </a:lnSpc>
            </a:pPr>
            <a:r>
              <a:rPr lang="en-CA" dirty="0"/>
              <a:t>(</a:t>
            </a:r>
            <a:r>
              <a:rPr lang="en-CA" i="1" dirty="0"/>
              <a:t>a</a:t>
            </a:r>
            <a:r>
              <a:rPr lang="en-CA" dirty="0"/>
              <a:t>) freedom of conscience and religion;</a:t>
            </a:r>
            <a:endParaRPr lang="en-CA"/>
          </a:p>
          <a:p>
            <a:pPr>
              <a:lnSpc>
                <a:spcPct val="90000"/>
              </a:lnSpc>
            </a:pPr>
            <a:r>
              <a:rPr lang="en-CA" dirty="0"/>
              <a:t>(</a:t>
            </a:r>
            <a:r>
              <a:rPr lang="en-CA" i="1" dirty="0"/>
              <a:t>b</a:t>
            </a:r>
            <a:r>
              <a:rPr lang="en-CA" dirty="0"/>
              <a:t>) freedom of thought, belief, opinion and expression, including freedom of the press and other media of communication;</a:t>
            </a:r>
            <a:endParaRPr lang="en-CA"/>
          </a:p>
          <a:p>
            <a:pPr>
              <a:lnSpc>
                <a:spcPct val="90000"/>
              </a:lnSpc>
            </a:pPr>
            <a:r>
              <a:rPr lang="en-CA" dirty="0"/>
              <a:t>(</a:t>
            </a:r>
            <a:r>
              <a:rPr lang="en-CA" i="1" dirty="0"/>
              <a:t>c</a:t>
            </a:r>
            <a:r>
              <a:rPr lang="en-CA" dirty="0"/>
              <a:t>) freedom of peaceful assembly; and</a:t>
            </a:r>
            <a:endParaRPr lang="en-CA"/>
          </a:p>
          <a:p>
            <a:pPr>
              <a:lnSpc>
                <a:spcPct val="90000"/>
              </a:lnSpc>
            </a:pPr>
            <a:r>
              <a:rPr lang="en-CA" dirty="0"/>
              <a:t>(</a:t>
            </a:r>
            <a:r>
              <a:rPr lang="en-CA" i="1" dirty="0"/>
              <a:t>d</a:t>
            </a:r>
            <a:r>
              <a:rPr lang="en-CA" dirty="0"/>
              <a:t>) freedom of association.</a:t>
            </a:r>
            <a:endParaRPr lang="en-CA"/>
          </a:p>
          <a:p>
            <a:pPr>
              <a:lnSpc>
                <a:spcPct val="90000"/>
              </a:lnSpc>
            </a:pPr>
            <a:endParaRPr lang="en-CA"/>
          </a:p>
        </p:txBody>
      </p:sp>
      <p:sp>
        <p:nvSpPr>
          <p:cNvPr id="6" name="TextBox 5">
            <a:extLst>
              <a:ext uri="{FF2B5EF4-FFF2-40B4-BE49-F238E27FC236}">
                <a16:creationId xmlns:a16="http://schemas.microsoft.com/office/drawing/2014/main" id="{044D30B8-B3A8-4A4C-8675-15A9BFA179A9}"/>
              </a:ext>
            </a:extLst>
          </p:cNvPr>
          <p:cNvSpPr txBox="1"/>
          <p:nvPr/>
        </p:nvSpPr>
        <p:spPr>
          <a:xfrm>
            <a:off x="9678171" y="6657945"/>
            <a:ext cx="2513829" cy="200055"/>
          </a:xfrm>
          <a:prstGeom prst="rect">
            <a:avLst/>
          </a:prstGeom>
          <a:solidFill>
            <a:srgbClr val="000000"/>
          </a:solidFill>
        </p:spPr>
        <p:txBody>
          <a:bodyPr wrap="none" rtlCol="0">
            <a:spAutoFit/>
          </a:bodyPr>
          <a:lstStyle/>
          <a:p>
            <a:pPr algn="r">
              <a:spcAft>
                <a:spcPts val="600"/>
              </a:spcAft>
            </a:pPr>
            <a:r>
              <a:rPr lang="en-CA" sz="700">
                <a:solidFill>
                  <a:srgbClr val="FFFFFF"/>
                </a:solidFill>
                <a:hlinkClick r:id="rId4" tooltip="http://activehistory.ca/2015/05/labour-rights-socio-economic-rights-and-the-limitations-of-the-canadian-charter-of-rights-and-freedoms/"/>
              </a:rPr>
              <a:t>This Photo</a:t>
            </a:r>
            <a:r>
              <a:rPr lang="en-CA" sz="700">
                <a:solidFill>
                  <a:srgbClr val="FFFFFF"/>
                </a:solidFill>
              </a:rPr>
              <a:t> by Unknown Author is licensed under </a:t>
            </a:r>
            <a:r>
              <a:rPr lang="en-CA" sz="700">
                <a:solidFill>
                  <a:srgbClr val="FFFFFF"/>
                </a:solidFill>
                <a:hlinkClick r:id="rId5" tooltip="https://creativecommons.org/licenses/by-nc-sa/2.5/"/>
              </a:rPr>
              <a:t>CC BY-NC-SA</a:t>
            </a:r>
            <a:endParaRPr lang="en-CA" sz="700">
              <a:solidFill>
                <a:srgbClr val="FFFFFF"/>
              </a:solidFill>
            </a:endParaRPr>
          </a:p>
        </p:txBody>
      </p:sp>
    </p:spTree>
    <p:extLst>
      <p:ext uri="{BB962C8B-B14F-4D97-AF65-F5344CB8AC3E}">
        <p14:creationId xmlns:p14="http://schemas.microsoft.com/office/powerpoint/2010/main" val="31830062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71599" y="294538"/>
            <a:ext cx="9895951" cy="1033669"/>
          </a:xfrm>
        </p:spPr>
        <p:txBody>
          <a:bodyPr>
            <a:normAutofit/>
          </a:bodyPr>
          <a:lstStyle/>
          <a:p>
            <a:pPr algn="ctr"/>
            <a:r>
              <a:rPr lang="en-CA" sz="3400" dirty="0">
                <a:solidFill>
                  <a:srgbClr val="FFFFFF"/>
                </a:solidFill>
              </a:rPr>
              <a:t> Let’s explore some laws….which might apply to your clients?</a:t>
            </a:r>
          </a:p>
        </p:txBody>
      </p:sp>
      <p:sp>
        <p:nvSpPr>
          <p:cNvPr id="3" name="Content Placeholder 2"/>
          <p:cNvSpPr>
            <a:spLocks noGrp="1"/>
          </p:cNvSpPr>
          <p:nvPr>
            <p:ph idx="1"/>
          </p:nvPr>
        </p:nvSpPr>
        <p:spPr>
          <a:xfrm>
            <a:off x="670561" y="1737360"/>
            <a:ext cx="10425070" cy="4968240"/>
          </a:xfrm>
        </p:spPr>
        <p:txBody>
          <a:bodyPr anchor="ctr">
            <a:normAutofit/>
          </a:bodyPr>
          <a:lstStyle/>
          <a:p>
            <a:r>
              <a:rPr lang="en-CA" sz="2400" dirty="0">
                <a:hlinkClick r:id="rId3"/>
              </a:rPr>
              <a:t>Right to English Services - </a:t>
            </a:r>
            <a:r>
              <a:rPr lang="en-CA" sz="2400" dirty="0" err="1">
                <a:hlinkClick r:id="rId3"/>
              </a:rPr>
              <a:t>Educaloi</a:t>
            </a:r>
            <a:r>
              <a:rPr lang="en-CA" sz="2400" dirty="0">
                <a:hlinkClick r:id="rId3"/>
              </a:rPr>
              <a:t> Information </a:t>
            </a:r>
            <a:endParaRPr lang="en-CA" sz="2400" dirty="0"/>
          </a:p>
          <a:p>
            <a:r>
              <a:rPr lang="en-CA" sz="2400" dirty="0">
                <a:hlinkClick r:id="rId4"/>
              </a:rPr>
              <a:t>Act to secure ‘handicapped persons’ in the exercise of their rights </a:t>
            </a:r>
            <a:endParaRPr lang="en-CA" sz="2400" dirty="0"/>
          </a:p>
          <a:p>
            <a:r>
              <a:rPr lang="en-CA" sz="2400" dirty="0">
                <a:hlinkClick r:id="rId5"/>
              </a:rPr>
              <a:t>An Act Respecting Health Services and Social Services</a:t>
            </a:r>
            <a:endParaRPr lang="en-CA" sz="2400" dirty="0"/>
          </a:p>
          <a:p>
            <a:r>
              <a:rPr lang="en-CA" sz="2400" dirty="0">
                <a:hlinkClick r:id="rId6"/>
              </a:rPr>
              <a:t>The Youth Protection act (1977) </a:t>
            </a:r>
            <a:endParaRPr lang="en-CA" sz="2400" dirty="0"/>
          </a:p>
          <a:p>
            <a:r>
              <a:rPr lang="en-CA" sz="2400" dirty="0">
                <a:hlinkClick r:id="rId7"/>
              </a:rPr>
              <a:t>Elder mistreatment </a:t>
            </a:r>
            <a:endParaRPr lang="en-CA" sz="2400" dirty="0"/>
          </a:p>
          <a:p>
            <a:r>
              <a:rPr lang="en-CA" sz="2400" dirty="0">
                <a:hlinkClick r:id="rId8"/>
              </a:rPr>
              <a:t>Mental heath protection</a:t>
            </a:r>
            <a:endParaRPr lang="en-CA" sz="2400" dirty="0"/>
          </a:p>
          <a:p>
            <a:r>
              <a:rPr lang="en-CA" sz="2400" dirty="0">
                <a:hlinkClick r:id="rId9"/>
              </a:rPr>
              <a:t>Quebec correctional system </a:t>
            </a:r>
            <a:endParaRPr lang="en-CA" sz="2400" dirty="0"/>
          </a:p>
          <a:p>
            <a:r>
              <a:rPr lang="en-CA" sz="2400" dirty="0">
                <a:hlinkClick r:id="rId10"/>
              </a:rPr>
              <a:t>Youth criminal justice act</a:t>
            </a:r>
            <a:endParaRPr lang="en-CA" sz="2400" dirty="0"/>
          </a:p>
          <a:p>
            <a:r>
              <a:rPr lang="en-CA" sz="2400" dirty="0">
                <a:hlinkClick r:id="rId11"/>
              </a:rPr>
              <a:t>Quebec Education Act</a:t>
            </a:r>
            <a:endParaRPr lang="en-CA" sz="2400" dirty="0"/>
          </a:p>
          <a:p>
            <a:r>
              <a:rPr lang="en-US" sz="2400" dirty="0">
                <a:hlinkClick r:id="rId12"/>
              </a:rPr>
              <a:t>Bill 56 - An Act to Prevent and Stop Bullying and Violence in Schools</a:t>
            </a:r>
            <a:endParaRPr lang="en-US" sz="2400" dirty="0"/>
          </a:p>
          <a:p>
            <a:endParaRPr lang="en-CA" sz="1300" dirty="0"/>
          </a:p>
        </p:txBody>
      </p:sp>
    </p:spTree>
    <p:extLst>
      <p:ext uri="{BB962C8B-B14F-4D97-AF65-F5344CB8AC3E}">
        <p14:creationId xmlns:p14="http://schemas.microsoft.com/office/powerpoint/2010/main" val="17128580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05FF0F-306E-44ED-A067-5BD718D343D1}"/>
              </a:ext>
            </a:extLst>
          </p:cNvPr>
          <p:cNvSpPr>
            <a:spLocks noGrp="1"/>
          </p:cNvSpPr>
          <p:nvPr>
            <p:ph type="title"/>
          </p:nvPr>
        </p:nvSpPr>
        <p:spPr>
          <a:xfrm>
            <a:off x="645065" y="1463040"/>
            <a:ext cx="3796306" cy="2690949"/>
          </a:xfrm>
        </p:spPr>
        <p:txBody>
          <a:bodyPr anchor="t">
            <a:normAutofit/>
          </a:bodyPr>
          <a:lstStyle/>
          <a:p>
            <a:r>
              <a:rPr lang="en-US" sz="4800" dirty="0"/>
              <a:t>Reminders for writing 02FG part A  </a:t>
            </a:r>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14F3DCD-F931-450B-ABD9-39505D7A3D9D}"/>
              </a:ext>
            </a:extLst>
          </p:cNvPr>
          <p:cNvSpPr>
            <a:spLocks noGrp="1"/>
          </p:cNvSpPr>
          <p:nvPr>
            <p:ph idx="1"/>
          </p:nvPr>
        </p:nvSpPr>
        <p:spPr>
          <a:xfrm>
            <a:off x="5656218" y="587829"/>
            <a:ext cx="5542387" cy="5175657"/>
          </a:xfrm>
        </p:spPr>
        <p:txBody>
          <a:bodyPr anchor="t">
            <a:normAutofit/>
          </a:bodyPr>
          <a:lstStyle/>
          <a:p>
            <a:r>
              <a:rPr lang="en-US" sz="2200" dirty="0"/>
              <a:t>Find an SET who works in an agency that is different from your own (if you are in a school you can find an SET who is not in a school)</a:t>
            </a:r>
          </a:p>
          <a:p>
            <a:r>
              <a:rPr lang="en-US" sz="2200" dirty="0"/>
              <a:t>Research other agencies to learn more about services in Quebec.  Reach out to your </a:t>
            </a:r>
            <a:r>
              <a:rPr lang="en-US" sz="2200"/>
              <a:t>cohort if </a:t>
            </a:r>
            <a:r>
              <a:rPr lang="en-US" sz="2200" dirty="0"/>
              <a:t>they work in other agencies</a:t>
            </a:r>
          </a:p>
          <a:p>
            <a:r>
              <a:rPr lang="en-US" sz="2200" dirty="0"/>
              <a:t>Research both federal and provincial laws that apply to your clients</a:t>
            </a:r>
          </a:p>
          <a:p>
            <a:r>
              <a:rPr lang="en-US" sz="2200"/>
              <a:t>Use </a:t>
            </a:r>
            <a:r>
              <a:rPr lang="en-US" sz="2200" dirty="0"/>
              <a:t>empowering/ person first language</a:t>
            </a:r>
          </a:p>
          <a:p>
            <a:r>
              <a:rPr lang="en-US" sz="2200"/>
              <a:t>Write clearly and professionally</a:t>
            </a:r>
          </a:p>
          <a:p>
            <a:r>
              <a:rPr lang="en-US" sz="2200"/>
              <a:t>Have someone proofread your work before handing it in</a:t>
            </a:r>
            <a:endParaRPr lang="en-US" sz="2200" dirty="0"/>
          </a:p>
          <a:p>
            <a:r>
              <a:rPr lang="en-US" sz="2200"/>
              <a:t>Cite your sources!</a:t>
            </a:r>
            <a:endParaRPr lang="en-US" sz="2200" dirty="0"/>
          </a:p>
          <a:p>
            <a:endParaRPr lang="en-US" sz="2200" dirty="0"/>
          </a:p>
          <a:p>
            <a:pPr marL="0" indent="0">
              <a:buNone/>
            </a:pPr>
            <a:endParaRPr lang="en-US" sz="2200" dirty="0"/>
          </a:p>
          <a:p>
            <a:endParaRPr lang="en-US" sz="2200" dirty="0"/>
          </a:p>
          <a:p>
            <a:endParaRPr lang="en-US" sz="2200" dirty="0"/>
          </a:p>
        </p:txBody>
      </p:sp>
    </p:spTree>
    <p:extLst>
      <p:ext uri="{BB962C8B-B14F-4D97-AF65-F5344CB8AC3E}">
        <p14:creationId xmlns:p14="http://schemas.microsoft.com/office/powerpoint/2010/main" val="20080748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90A6A3-9ED0-4EBA-A2A8-4F8B97E430D3}"/>
              </a:ext>
            </a:extLst>
          </p:cNvPr>
          <p:cNvSpPr>
            <a:spLocks noGrp="1"/>
          </p:cNvSpPr>
          <p:nvPr>
            <p:ph type="title"/>
          </p:nvPr>
        </p:nvSpPr>
        <p:spPr>
          <a:xfrm>
            <a:off x="645065" y="1463040"/>
            <a:ext cx="3796306" cy="2690949"/>
          </a:xfrm>
        </p:spPr>
        <p:txBody>
          <a:bodyPr anchor="t">
            <a:normAutofit/>
          </a:bodyPr>
          <a:lstStyle/>
          <a:p>
            <a:r>
              <a:rPr lang="en-US" dirty="0"/>
              <a:t>Reminders for preparing for 02FG interview </a:t>
            </a:r>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83A4A6A-7745-4D09-9EDE-5632BCBC2D57}"/>
              </a:ext>
            </a:extLst>
          </p:cNvPr>
          <p:cNvSpPr>
            <a:spLocks noGrp="1"/>
          </p:cNvSpPr>
          <p:nvPr>
            <p:ph idx="1"/>
          </p:nvPr>
        </p:nvSpPr>
        <p:spPr>
          <a:xfrm>
            <a:off x="5656218" y="587829"/>
            <a:ext cx="5542387" cy="5175657"/>
          </a:xfrm>
        </p:spPr>
        <p:txBody>
          <a:bodyPr anchor="t">
            <a:normAutofit/>
          </a:bodyPr>
          <a:lstStyle/>
          <a:p>
            <a:r>
              <a:rPr lang="en-US" sz="2200" dirty="0"/>
              <a:t>Thoroughly read through the websites that describe the mandate of the </a:t>
            </a:r>
            <a:r>
              <a:rPr lang="en-US" sz="2200"/>
              <a:t>other professionals</a:t>
            </a:r>
            <a:endParaRPr lang="en-US" sz="2200" dirty="0"/>
          </a:p>
          <a:p>
            <a:endParaRPr lang="en-US" sz="2200" dirty="0"/>
          </a:p>
          <a:p>
            <a:r>
              <a:rPr lang="en-US" sz="2200" dirty="0"/>
              <a:t>Find similarities between populations or agencies for the different professionals</a:t>
            </a:r>
          </a:p>
          <a:p>
            <a:endParaRPr lang="en-US" sz="2200" dirty="0"/>
          </a:p>
          <a:p>
            <a:r>
              <a:rPr lang="en-US" sz="2200" dirty="0"/>
              <a:t>Find differences in the mandates / interventions of the professionals and SETs</a:t>
            </a:r>
          </a:p>
          <a:p>
            <a:pPr marL="0" indent="0">
              <a:buNone/>
            </a:pPr>
            <a:endParaRPr lang="en-US" sz="2200" dirty="0"/>
          </a:p>
          <a:p>
            <a:r>
              <a:rPr lang="en-US" sz="2200" dirty="0"/>
              <a:t>Have your list of laws handy and be ready to search for more if you need them  </a:t>
            </a:r>
          </a:p>
          <a:p>
            <a:endParaRPr lang="en-US" sz="2200" dirty="0"/>
          </a:p>
          <a:p>
            <a:endParaRPr lang="en-US" sz="2200" dirty="0"/>
          </a:p>
          <a:p>
            <a:endParaRPr lang="en-US" sz="2200" dirty="0"/>
          </a:p>
        </p:txBody>
      </p:sp>
    </p:spTree>
    <p:extLst>
      <p:ext uri="{BB962C8B-B14F-4D97-AF65-F5344CB8AC3E}">
        <p14:creationId xmlns:p14="http://schemas.microsoft.com/office/powerpoint/2010/main" val="9134518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1071E3-B67E-08FE-2C38-8F8F64D0CCE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2C231AF-5019-0705-6243-AA5218C514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3C1675-EBDD-C4A7-6673-4324652D3BFF}"/>
              </a:ext>
            </a:extLst>
          </p:cNvPr>
          <p:cNvSpPr>
            <a:spLocks noGrp="1"/>
          </p:cNvSpPr>
          <p:nvPr>
            <p:ph type="title"/>
          </p:nvPr>
        </p:nvSpPr>
        <p:spPr>
          <a:xfrm>
            <a:off x="645065" y="1463040"/>
            <a:ext cx="3796306" cy="2690949"/>
          </a:xfrm>
        </p:spPr>
        <p:txBody>
          <a:bodyPr anchor="t">
            <a:normAutofit/>
          </a:bodyPr>
          <a:lstStyle/>
          <a:p>
            <a:pPr algn="ctr"/>
            <a:r>
              <a:rPr lang="en-US" sz="4800"/>
              <a:t>Evaluation rubric</a:t>
            </a:r>
          </a:p>
        </p:txBody>
      </p:sp>
      <p:grpSp>
        <p:nvGrpSpPr>
          <p:cNvPr id="10" name="Group 9">
            <a:extLst>
              <a:ext uri="{FF2B5EF4-FFF2-40B4-BE49-F238E27FC236}">
                <a16:creationId xmlns:a16="http://schemas.microsoft.com/office/drawing/2014/main" id="{7F5484DE-19C3-DDC9-8F48-394810EB6B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20A758A8-5745-8F3D-5EB5-F395AC093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48FE2796-8914-02E5-EC9E-E740138C83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6B74E92B-4A0C-BBDE-ACBE-0AF45A113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9EE7612-F8C6-78A7-D22D-47AD69E480B1}"/>
              </a:ext>
            </a:extLst>
          </p:cNvPr>
          <p:cNvSpPr>
            <a:spLocks noGrp="1"/>
          </p:cNvSpPr>
          <p:nvPr>
            <p:ph idx="1"/>
          </p:nvPr>
        </p:nvSpPr>
        <p:spPr>
          <a:xfrm>
            <a:off x="5615162" y="1085852"/>
            <a:ext cx="5542387" cy="4495798"/>
          </a:xfrm>
        </p:spPr>
        <p:txBody>
          <a:bodyPr anchor="t">
            <a:normAutofit lnSpcReduction="10000"/>
          </a:bodyPr>
          <a:lstStyle/>
          <a:p>
            <a:pPr>
              <a:spcBef>
                <a:spcPts val="0"/>
              </a:spcBef>
              <a:spcAft>
                <a:spcPts val="2400"/>
              </a:spcAft>
            </a:pPr>
            <a:r>
              <a:rPr lang="en-US" sz="3200" b="1" i="1"/>
              <a:t>Accomplished:</a:t>
            </a:r>
            <a:r>
              <a:rPr lang="en-US" sz="3200" i="1"/>
              <a:t> </a:t>
            </a:r>
            <a:r>
              <a:rPr lang="en-US" sz="3200"/>
              <a:t>Shows depth, uses clear and relevant examples, links theory to practice</a:t>
            </a:r>
          </a:p>
          <a:p>
            <a:pPr>
              <a:spcBef>
                <a:spcPts val="0"/>
              </a:spcBef>
              <a:spcAft>
                <a:spcPts val="2400"/>
              </a:spcAft>
            </a:pPr>
            <a:r>
              <a:rPr lang="en-US" sz="3200" b="1" i="1"/>
              <a:t>Competent:</a:t>
            </a:r>
            <a:r>
              <a:rPr lang="en-US" sz="3200"/>
              <a:t> Covers main points with some examples</a:t>
            </a:r>
          </a:p>
          <a:p>
            <a:pPr>
              <a:spcBef>
                <a:spcPts val="0"/>
              </a:spcBef>
              <a:spcAft>
                <a:spcPts val="2400"/>
              </a:spcAft>
            </a:pPr>
            <a:r>
              <a:rPr lang="en-US" sz="3200" b="1" i="1"/>
              <a:t>Developing:</a:t>
            </a:r>
            <a:r>
              <a:rPr lang="en-US" sz="3200"/>
              <a:t> Limited detail or missing required elements; will need to revise</a:t>
            </a:r>
            <a:endParaRPr lang="en-US" sz="2200" dirty="0"/>
          </a:p>
        </p:txBody>
      </p:sp>
    </p:spTree>
    <p:extLst>
      <p:ext uri="{BB962C8B-B14F-4D97-AF65-F5344CB8AC3E}">
        <p14:creationId xmlns:p14="http://schemas.microsoft.com/office/powerpoint/2010/main" val="6236881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3711</TotalTime>
  <Words>2734</Words>
  <Application>Microsoft Office PowerPoint</Application>
  <PresentationFormat>Widescreen</PresentationFormat>
  <Paragraphs>272</Paragraphs>
  <Slides>37</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Aptos</vt:lpstr>
      <vt:lpstr>Aptos Display</vt:lpstr>
      <vt:lpstr>Arial</vt:lpstr>
      <vt:lpstr>Calibri</vt:lpstr>
      <vt:lpstr>Indeed Sans</vt:lpstr>
      <vt:lpstr>Wingdings</vt:lpstr>
      <vt:lpstr>Office Theme</vt:lpstr>
      <vt:lpstr>02FG Explore the profession Part A </vt:lpstr>
      <vt:lpstr>Resources to help with this competency </vt:lpstr>
      <vt:lpstr>02FG Explore the profession  (PART A) 60% of the final grade for 02FG will be evaluated in this assignment </vt:lpstr>
      <vt:lpstr>02FG Explore the profession  (PART A) 60% of the final grade for 02FG will be evaluated in this assignment </vt:lpstr>
      <vt:lpstr>02FG Explore the profession  (PART A) 60% of the final grade for 02FG will be evaluated in this assignment </vt:lpstr>
      <vt:lpstr>History of the helping profession</vt:lpstr>
      <vt:lpstr>History of Specialized Education Techniques in Quebec</vt:lpstr>
      <vt:lpstr>Empowerment </vt:lpstr>
      <vt:lpstr>Inclusive language  Person First Language </vt:lpstr>
      <vt:lpstr>Client groups an SET will work with </vt:lpstr>
      <vt:lpstr>Agencies where an SET might work  https://avenirensante.gouv.qc.ca/carrieres/technicien-en-education-specialisee#milieux </vt:lpstr>
      <vt:lpstr>PowerPoint Presentation</vt:lpstr>
      <vt:lpstr>CIUSSS / CISSS &amp; Santé Québec </vt:lpstr>
      <vt:lpstr>Which CIUSSS/ CISSS covers your area?</vt:lpstr>
      <vt:lpstr>Do you know the mandate of the organization you work for?  Do you know the mission statement of the organization you work for?   </vt:lpstr>
      <vt:lpstr>The mission of Batshaw Youth and Family Centres (Batshaw Centres), established under the Act Respecting Health Services and Social Services, is summarized as follows:  to provide psychosocial, rehabilitation and social integration services;  to ensure the provision of services related to child placement,  adoption, adoption disclosure, reunification, expertise to the Superior              Court and mediation.</vt:lpstr>
      <vt:lpstr>Other Resource Repertories </vt:lpstr>
      <vt:lpstr>Mandate of the SET </vt:lpstr>
      <vt:lpstr>Interdisciplinary team </vt:lpstr>
      <vt:lpstr>Professionals who are part of the interdisciplinary team </vt:lpstr>
      <vt:lpstr>Types of interventions / SET mandate  </vt:lpstr>
      <vt:lpstr>Interventions can vary</vt:lpstr>
      <vt:lpstr>Adapt / readapt Intervention plans follow a specific model </vt:lpstr>
      <vt:lpstr>Step 1: Observation </vt:lpstr>
      <vt:lpstr>The Baseline</vt:lpstr>
      <vt:lpstr>Step 2: Assess &amp; analyze</vt:lpstr>
      <vt:lpstr>Step 3: Design </vt:lpstr>
      <vt:lpstr>Step 4: Implement </vt:lpstr>
      <vt:lpstr>Step 5: Evaluation</vt:lpstr>
      <vt:lpstr>Timeline  SET intervention plans typically last 21 weeks but varies by agency</vt:lpstr>
      <vt:lpstr>Protection of vulnerable populations</vt:lpstr>
      <vt:lpstr>Quebec Charter of Human Rights and Freedoms – Fundamental Freedoms (Summarized &amp; Abbreviated) http://www.canlii.org/en/qc/laws/stat/rsq-c-c-12/latest/rsq-c-c-12.html </vt:lpstr>
      <vt:lpstr>Canadian Charter of Rights and Freedoms – Fundamental Freedoms</vt:lpstr>
      <vt:lpstr> Let’s explore some laws….which might apply to your clients?</vt:lpstr>
      <vt:lpstr>Reminders for writing 02FG part A  </vt:lpstr>
      <vt:lpstr>Reminders for preparing for 02FG interview </vt:lpstr>
      <vt:lpstr>Evaluation rubric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02FG Explore the profession PART A</dc:title>
  <dc:creator>Susan Campbell</dc:creator>
  <cp:lastModifiedBy>Susan Campbell</cp:lastModifiedBy>
  <cp:revision>43</cp:revision>
  <dcterms:created xsi:type="dcterms:W3CDTF">2025-07-14T13:52:12Z</dcterms:created>
  <dcterms:modified xsi:type="dcterms:W3CDTF">2026-02-26T17:17:09Z</dcterms:modified>
</cp:coreProperties>
</file>