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mailto:scampbell@crcmail.net" TargetMode="External"/><Relationship Id="rId1" Type="http://schemas.openxmlformats.org/officeDocument/2006/relationships/hyperlink" Target="mailto:sgilbert@crcmail.net" TargetMode="External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mailto:sgilbert@crcmail.net" TargetMode="External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hyperlink" Target="mailto:scampbell@crcmail.net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EA121D-EB3B-4683-A2D4-FF9D5B4231D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6_2" csCatId="accent6" phldr="1"/>
      <dgm:spPr/>
      <dgm:t>
        <a:bodyPr/>
        <a:lstStyle/>
        <a:p>
          <a:endParaRPr lang="en-US"/>
        </a:p>
      </dgm:t>
    </dgm:pt>
    <dgm:pt modelId="{3059D448-6107-4C60-B589-1D6FAC958CEC}">
      <dgm:prSet/>
      <dgm:spPr/>
      <dgm:t>
        <a:bodyPr/>
        <a:lstStyle/>
        <a:p>
          <a:r>
            <a:rPr lang="en-CA"/>
            <a:t>Download and complete the client choice form.</a:t>
          </a:r>
          <a:endParaRPr lang="en-US"/>
        </a:p>
      </dgm:t>
    </dgm:pt>
    <dgm:pt modelId="{D588A9F5-715D-4178-AA27-D54DB120B2E9}" type="parTrans" cxnId="{69609D51-9AED-450F-81BD-9E7EBC7D34CF}">
      <dgm:prSet/>
      <dgm:spPr/>
      <dgm:t>
        <a:bodyPr/>
        <a:lstStyle/>
        <a:p>
          <a:endParaRPr lang="en-US"/>
        </a:p>
      </dgm:t>
    </dgm:pt>
    <dgm:pt modelId="{4C126E4B-5727-47A8-9732-942CFCED0078}" type="sibTrans" cxnId="{69609D51-9AED-450F-81BD-9E7EBC7D34CF}">
      <dgm:prSet/>
      <dgm:spPr/>
      <dgm:t>
        <a:bodyPr/>
        <a:lstStyle/>
        <a:p>
          <a:endParaRPr lang="en-US"/>
        </a:p>
      </dgm:t>
    </dgm:pt>
    <dgm:pt modelId="{0E20B481-8E82-4B1B-AB41-A6D3A0CBD783}">
      <dgm:prSet/>
      <dgm:spPr/>
      <dgm:t>
        <a:bodyPr/>
        <a:lstStyle/>
        <a:p>
          <a:r>
            <a:rPr lang="en-CA" dirty="0"/>
            <a:t>Send this form to Sherril Gilbert if you are with a school board cohort (</a:t>
          </a:r>
          <a:r>
            <a:rPr lang="en-CA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sgilbert@crcmail.net</a:t>
          </a:r>
          <a:r>
            <a:rPr lang="en-CA" dirty="0"/>
            <a:t>) or Susan Campbell if you are with a distance group (</a:t>
          </a:r>
          <a:r>
            <a:rPr lang="en-CA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scampbell@crcmail.net</a:t>
          </a:r>
          <a:r>
            <a:rPr lang="en-CA" dirty="0"/>
            <a:t>)</a:t>
          </a:r>
          <a:endParaRPr lang="en-US" dirty="0"/>
        </a:p>
      </dgm:t>
    </dgm:pt>
    <dgm:pt modelId="{E5AED580-4AB4-40DB-BAB1-67D5879D6BE7}" type="parTrans" cxnId="{F6FC4CDA-33C4-4680-86C7-4F611E36EFDE}">
      <dgm:prSet/>
      <dgm:spPr/>
      <dgm:t>
        <a:bodyPr/>
        <a:lstStyle/>
        <a:p>
          <a:endParaRPr lang="en-US"/>
        </a:p>
      </dgm:t>
    </dgm:pt>
    <dgm:pt modelId="{54719FF4-2CDA-4110-83AA-69095644CD24}" type="sibTrans" cxnId="{F6FC4CDA-33C4-4680-86C7-4F611E36EFDE}">
      <dgm:prSet/>
      <dgm:spPr/>
      <dgm:t>
        <a:bodyPr/>
        <a:lstStyle/>
        <a:p>
          <a:endParaRPr lang="en-US"/>
        </a:p>
      </dgm:t>
    </dgm:pt>
    <dgm:pt modelId="{8A63BE37-36D1-426B-9FC6-42DC09033C19}" type="pres">
      <dgm:prSet presAssocID="{8FEA121D-EB3B-4683-A2D4-FF9D5B4231DC}" presName="root" presStyleCnt="0">
        <dgm:presLayoutVars>
          <dgm:dir/>
          <dgm:resizeHandles val="exact"/>
        </dgm:presLayoutVars>
      </dgm:prSet>
      <dgm:spPr/>
    </dgm:pt>
    <dgm:pt modelId="{8CB086A9-0264-4E78-95CF-293107421286}" type="pres">
      <dgm:prSet presAssocID="{3059D448-6107-4C60-B589-1D6FAC958CEC}" presName="compNode" presStyleCnt="0"/>
      <dgm:spPr/>
    </dgm:pt>
    <dgm:pt modelId="{AE5E93E2-71DA-4C9C-8D3C-5C1BB178A6E0}" type="pres">
      <dgm:prSet presAssocID="{3059D448-6107-4C60-B589-1D6FAC958CEC}" presName="bgRect" presStyleLbl="bgShp" presStyleIdx="0" presStyleCnt="2"/>
      <dgm:spPr/>
    </dgm:pt>
    <dgm:pt modelId="{8250B5C1-EFA0-4305-86A9-0FDEA4FBB9CC}" type="pres">
      <dgm:prSet presAssocID="{3059D448-6107-4C60-B589-1D6FAC958CEC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load"/>
        </a:ext>
      </dgm:extLst>
    </dgm:pt>
    <dgm:pt modelId="{F95B5123-AD0A-44E0-BCB5-14868E4B8B0F}" type="pres">
      <dgm:prSet presAssocID="{3059D448-6107-4C60-B589-1D6FAC958CEC}" presName="spaceRect" presStyleCnt="0"/>
      <dgm:spPr/>
    </dgm:pt>
    <dgm:pt modelId="{9C6C1969-73E8-41D9-B2EB-2AF7E1C91E6E}" type="pres">
      <dgm:prSet presAssocID="{3059D448-6107-4C60-B589-1D6FAC958CEC}" presName="parTx" presStyleLbl="revTx" presStyleIdx="0" presStyleCnt="2">
        <dgm:presLayoutVars>
          <dgm:chMax val="0"/>
          <dgm:chPref val="0"/>
        </dgm:presLayoutVars>
      </dgm:prSet>
      <dgm:spPr/>
    </dgm:pt>
    <dgm:pt modelId="{D0374F2C-C01E-4D97-B30C-24ABB0ED0DF2}" type="pres">
      <dgm:prSet presAssocID="{4C126E4B-5727-47A8-9732-942CFCED0078}" presName="sibTrans" presStyleCnt="0"/>
      <dgm:spPr/>
    </dgm:pt>
    <dgm:pt modelId="{AE8397BF-A54F-422E-9539-4B112FB73416}" type="pres">
      <dgm:prSet presAssocID="{0E20B481-8E82-4B1B-AB41-A6D3A0CBD783}" presName="compNode" presStyleCnt="0"/>
      <dgm:spPr/>
    </dgm:pt>
    <dgm:pt modelId="{14D4B81E-B682-4FB4-85B0-D9AA8F117A10}" type="pres">
      <dgm:prSet presAssocID="{0E20B481-8E82-4B1B-AB41-A6D3A0CBD783}" presName="bgRect" presStyleLbl="bgShp" presStyleIdx="1" presStyleCnt="2"/>
      <dgm:spPr/>
    </dgm:pt>
    <dgm:pt modelId="{7CAF3C6B-43F0-436A-ABCD-E9318F46BB78}" type="pres">
      <dgm:prSet presAssocID="{0E20B481-8E82-4B1B-AB41-A6D3A0CBD783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A557C415-CECE-4283-A910-581C439D9CE4}" type="pres">
      <dgm:prSet presAssocID="{0E20B481-8E82-4B1B-AB41-A6D3A0CBD783}" presName="spaceRect" presStyleCnt="0"/>
      <dgm:spPr/>
    </dgm:pt>
    <dgm:pt modelId="{3F9650BC-F322-44E3-A98F-3F596CF872DD}" type="pres">
      <dgm:prSet presAssocID="{0E20B481-8E82-4B1B-AB41-A6D3A0CBD78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8ABD933-39CF-4C83-B517-526C40F0EA15}" type="presOf" srcId="{0E20B481-8E82-4B1B-AB41-A6D3A0CBD783}" destId="{3F9650BC-F322-44E3-A98F-3F596CF872DD}" srcOrd="0" destOrd="0" presId="urn:microsoft.com/office/officeart/2018/2/layout/IconVerticalSolidList"/>
    <dgm:cxn modelId="{C6EF7B6A-26ED-44C6-B757-C8E1D162BE9B}" type="presOf" srcId="{3059D448-6107-4C60-B589-1D6FAC958CEC}" destId="{9C6C1969-73E8-41D9-B2EB-2AF7E1C91E6E}" srcOrd="0" destOrd="0" presId="urn:microsoft.com/office/officeart/2018/2/layout/IconVerticalSolidList"/>
    <dgm:cxn modelId="{FB07FF4A-9A62-46E0-B6AE-C2786B5EC3EC}" type="presOf" srcId="{8FEA121D-EB3B-4683-A2D4-FF9D5B4231DC}" destId="{8A63BE37-36D1-426B-9FC6-42DC09033C19}" srcOrd="0" destOrd="0" presId="urn:microsoft.com/office/officeart/2018/2/layout/IconVerticalSolidList"/>
    <dgm:cxn modelId="{69609D51-9AED-450F-81BD-9E7EBC7D34CF}" srcId="{8FEA121D-EB3B-4683-A2D4-FF9D5B4231DC}" destId="{3059D448-6107-4C60-B589-1D6FAC958CEC}" srcOrd="0" destOrd="0" parTransId="{D588A9F5-715D-4178-AA27-D54DB120B2E9}" sibTransId="{4C126E4B-5727-47A8-9732-942CFCED0078}"/>
    <dgm:cxn modelId="{F6FC4CDA-33C4-4680-86C7-4F611E36EFDE}" srcId="{8FEA121D-EB3B-4683-A2D4-FF9D5B4231DC}" destId="{0E20B481-8E82-4B1B-AB41-A6D3A0CBD783}" srcOrd="1" destOrd="0" parTransId="{E5AED580-4AB4-40DB-BAB1-67D5879D6BE7}" sibTransId="{54719FF4-2CDA-4110-83AA-69095644CD24}"/>
    <dgm:cxn modelId="{8DF10B60-533F-4869-AE0A-0E28A6167496}" type="presParOf" srcId="{8A63BE37-36D1-426B-9FC6-42DC09033C19}" destId="{8CB086A9-0264-4E78-95CF-293107421286}" srcOrd="0" destOrd="0" presId="urn:microsoft.com/office/officeart/2018/2/layout/IconVerticalSolidList"/>
    <dgm:cxn modelId="{C83C506E-FCA8-4C81-9BCA-A91E0600F731}" type="presParOf" srcId="{8CB086A9-0264-4E78-95CF-293107421286}" destId="{AE5E93E2-71DA-4C9C-8D3C-5C1BB178A6E0}" srcOrd="0" destOrd="0" presId="urn:microsoft.com/office/officeart/2018/2/layout/IconVerticalSolidList"/>
    <dgm:cxn modelId="{A91779DF-2907-4F96-BA2C-80234E939DA9}" type="presParOf" srcId="{8CB086A9-0264-4E78-95CF-293107421286}" destId="{8250B5C1-EFA0-4305-86A9-0FDEA4FBB9CC}" srcOrd="1" destOrd="0" presId="urn:microsoft.com/office/officeart/2018/2/layout/IconVerticalSolidList"/>
    <dgm:cxn modelId="{F3F10DFB-3ACC-40C6-834D-597F651F1778}" type="presParOf" srcId="{8CB086A9-0264-4E78-95CF-293107421286}" destId="{F95B5123-AD0A-44E0-BCB5-14868E4B8B0F}" srcOrd="2" destOrd="0" presId="urn:microsoft.com/office/officeart/2018/2/layout/IconVerticalSolidList"/>
    <dgm:cxn modelId="{42297811-1327-4B9D-9443-5B766FAED414}" type="presParOf" srcId="{8CB086A9-0264-4E78-95CF-293107421286}" destId="{9C6C1969-73E8-41D9-B2EB-2AF7E1C91E6E}" srcOrd="3" destOrd="0" presId="urn:microsoft.com/office/officeart/2018/2/layout/IconVerticalSolidList"/>
    <dgm:cxn modelId="{DC9BCBE2-55C8-4952-A355-7651C57C20B2}" type="presParOf" srcId="{8A63BE37-36D1-426B-9FC6-42DC09033C19}" destId="{D0374F2C-C01E-4D97-B30C-24ABB0ED0DF2}" srcOrd="1" destOrd="0" presId="urn:microsoft.com/office/officeart/2018/2/layout/IconVerticalSolidList"/>
    <dgm:cxn modelId="{8AEB131C-6E71-4C44-AB3B-E66766CDD978}" type="presParOf" srcId="{8A63BE37-36D1-426B-9FC6-42DC09033C19}" destId="{AE8397BF-A54F-422E-9539-4B112FB73416}" srcOrd="2" destOrd="0" presId="urn:microsoft.com/office/officeart/2018/2/layout/IconVerticalSolidList"/>
    <dgm:cxn modelId="{187A7DEE-A031-4289-8CE6-270C5193DDDF}" type="presParOf" srcId="{AE8397BF-A54F-422E-9539-4B112FB73416}" destId="{14D4B81E-B682-4FB4-85B0-D9AA8F117A10}" srcOrd="0" destOrd="0" presId="urn:microsoft.com/office/officeart/2018/2/layout/IconVerticalSolidList"/>
    <dgm:cxn modelId="{06204049-CB92-440F-9EE8-EA07BDD1B94C}" type="presParOf" srcId="{AE8397BF-A54F-422E-9539-4B112FB73416}" destId="{7CAF3C6B-43F0-436A-ABCD-E9318F46BB78}" srcOrd="1" destOrd="0" presId="urn:microsoft.com/office/officeart/2018/2/layout/IconVerticalSolidList"/>
    <dgm:cxn modelId="{C07FF2FD-856A-4EA3-8CCF-972267A0E0E6}" type="presParOf" srcId="{AE8397BF-A54F-422E-9539-4B112FB73416}" destId="{A557C415-CECE-4283-A910-581C439D9CE4}" srcOrd="2" destOrd="0" presId="urn:microsoft.com/office/officeart/2018/2/layout/IconVerticalSolidList"/>
    <dgm:cxn modelId="{B65F741C-C5B4-43E6-99B0-9A78EFE2AE85}" type="presParOf" srcId="{AE8397BF-A54F-422E-9539-4B112FB73416}" destId="{3F9650BC-F322-44E3-A98F-3F596CF872DD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19237C-E737-4F87-8E14-707C18842891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913940-FE9D-4C36-9A80-2058F9F3EF74}">
      <dgm:prSet/>
      <dgm:spPr/>
      <dgm:t>
        <a:bodyPr/>
        <a:lstStyle/>
        <a:p>
          <a:r>
            <a:rPr lang="en-US" dirty="0"/>
            <a:t>Pre-plan</a:t>
          </a:r>
        </a:p>
      </dgm:t>
    </dgm:pt>
    <dgm:pt modelId="{815C46C7-43DC-415D-A002-9685B80032F9}" type="parTrans" cxnId="{51A9AC7D-3A38-4B3B-8103-0E1A8B6198CE}">
      <dgm:prSet/>
      <dgm:spPr/>
      <dgm:t>
        <a:bodyPr/>
        <a:lstStyle/>
        <a:p>
          <a:endParaRPr lang="en-US"/>
        </a:p>
      </dgm:t>
    </dgm:pt>
    <dgm:pt modelId="{1CBF8D2B-C741-4006-9F20-ABA8CF0581B6}" type="sibTrans" cxnId="{51A9AC7D-3A38-4B3B-8103-0E1A8B6198CE}">
      <dgm:prSet/>
      <dgm:spPr/>
      <dgm:t>
        <a:bodyPr/>
        <a:lstStyle/>
        <a:p>
          <a:endParaRPr lang="en-US"/>
        </a:p>
      </dgm:t>
    </dgm:pt>
    <dgm:pt modelId="{0298AABB-7F6D-4DB8-8892-67E90901559E}">
      <dgm:prSet/>
      <dgm:spPr/>
      <dgm:t>
        <a:bodyPr/>
        <a:lstStyle/>
        <a:p>
          <a:r>
            <a:rPr lang="en-US"/>
            <a:t>Candidates will be assigned a content specialist</a:t>
          </a:r>
        </a:p>
      </dgm:t>
    </dgm:pt>
    <dgm:pt modelId="{A965D45B-9127-46FD-A678-1E1212B44886}" type="parTrans" cxnId="{E4A837F5-FDAA-4D10-BE89-89F2A73CCEE0}">
      <dgm:prSet/>
      <dgm:spPr/>
      <dgm:t>
        <a:bodyPr/>
        <a:lstStyle/>
        <a:p>
          <a:endParaRPr lang="en-US"/>
        </a:p>
      </dgm:t>
    </dgm:pt>
    <dgm:pt modelId="{FFBC9FD7-6D74-433C-8C4F-B62EE861CDCD}" type="sibTrans" cxnId="{E4A837F5-FDAA-4D10-BE89-89F2A73CCEE0}">
      <dgm:prSet/>
      <dgm:spPr/>
      <dgm:t>
        <a:bodyPr/>
        <a:lstStyle/>
        <a:p>
          <a:endParaRPr lang="en-US"/>
        </a:p>
      </dgm:t>
    </dgm:pt>
    <dgm:pt modelId="{29BBB1F0-019E-4DE0-878F-FD070E38722F}">
      <dgm:prSet/>
      <dgm:spPr/>
      <dgm:t>
        <a:bodyPr/>
        <a:lstStyle/>
        <a:p>
          <a:r>
            <a:rPr lang="en-US" dirty="0"/>
            <a:t>Discussion</a:t>
          </a:r>
        </a:p>
      </dgm:t>
    </dgm:pt>
    <dgm:pt modelId="{17B39865-1DF7-423A-ABDB-8FC789409D86}" type="parTrans" cxnId="{09EC64BF-DA97-48A6-88F5-24C6BFE6C552}">
      <dgm:prSet/>
      <dgm:spPr/>
      <dgm:t>
        <a:bodyPr/>
        <a:lstStyle/>
        <a:p>
          <a:endParaRPr lang="en-US"/>
        </a:p>
      </dgm:t>
    </dgm:pt>
    <dgm:pt modelId="{8BAE624F-33CF-4FA5-B456-24F8A8C6E8CA}" type="sibTrans" cxnId="{09EC64BF-DA97-48A6-88F5-24C6BFE6C552}">
      <dgm:prSet/>
      <dgm:spPr/>
      <dgm:t>
        <a:bodyPr/>
        <a:lstStyle/>
        <a:p>
          <a:endParaRPr lang="en-US"/>
        </a:p>
      </dgm:t>
    </dgm:pt>
    <dgm:pt modelId="{E8E50144-4384-4AAB-902E-213E6DFABC95}">
      <dgm:prSet/>
      <dgm:spPr/>
      <dgm:t>
        <a:bodyPr/>
        <a:lstStyle/>
        <a:p>
          <a:r>
            <a:rPr lang="en-US"/>
            <a:t>Candidates will identify three (3) clients they currently work with who share a common need</a:t>
          </a:r>
        </a:p>
      </dgm:t>
    </dgm:pt>
    <dgm:pt modelId="{E25420DE-AFF6-4129-9CB0-9285679B406D}" type="parTrans" cxnId="{FBD4F826-D6FF-4638-8E67-E5F971A04B25}">
      <dgm:prSet/>
      <dgm:spPr/>
      <dgm:t>
        <a:bodyPr/>
        <a:lstStyle/>
        <a:p>
          <a:endParaRPr lang="en-US"/>
        </a:p>
      </dgm:t>
    </dgm:pt>
    <dgm:pt modelId="{64F8749B-1B4D-48AB-A8EB-18100FF6AE41}" type="sibTrans" cxnId="{FBD4F826-D6FF-4638-8E67-E5F971A04B25}">
      <dgm:prSet/>
      <dgm:spPr/>
      <dgm:t>
        <a:bodyPr/>
        <a:lstStyle/>
        <a:p>
          <a:endParaRPr lang="en-US"/>
        </a:p>
      </dgm:t>
    </dgm:pt>
    <dgm:pt modelId="{9671ADBC-C1E4-42E2-A66C-4D52C0897BFD}">
      <dgm:prSet/>
      <dgm:spPr/>
      <dgm:t>
        <a:bodyPr/>
        <a:lstStyle/>
        <a:p>
          <a:r>
            <a:rPr lang="en-US" dirty="0"/>
            <a:t>Observation</a:t>
          </a:r>
        </a:p>
      </dgm:t>
    </dgm:pt>
    <dgm:pt modelId="{F99A718C-DE21-4282-95B6-3255D99117AC}" type="parTrans" cxnId="{13B5ADB7-A549-49A6-97EE-A460E17A5EAD}">
      <dgm:prSet/>
      <dgm:spPr/>
      <dgm:t>
        <a:bodyPr/>
        <a:lstStyle/>
        <a:p>
          <a:endParaRPr lang="en-US"/>
        </a:p>
      </dgm:t>
    </dgm:pt>
    <dgm:pt modelId="{FC0FD8D1-0BDF-4CD4-BFBB-B3D1DD56AF15}" type="sibTrans" cxnId="{13B5ADB7-A549-49A6-97EE-A460E17A5EAD}">
      <dgm:prSet/>
      <dgm:spPr/>
      <dgm:t>
        <a:bodyPr/>
        <a:lstStyle/>
        <a:p>
          <a:endParaRPr lang="en-US"/>
        </a:p>
      </dgm:t>
    </dgm:pt>
    <dgm:pt modelId="{7FF8690E-A550-46F7-9EF5-19BD03F3B324}">
      <dgm:prSet/>
      <dgm:spPr/>
      <dgm:t>
        <a:bodyPr/>
        <a:lstStyle/>
        <a:p>
          <a:r>
            <a:rPr lang="en-US" dirty="0"/>
            <a:t>Candidates will create client profiles and collect data for all three (3) clients</a:t>
          </a:r>
        </a:p>
      </dgm:t>
    </dgm:pt>
    <dgm:pt modelId="{624BADB5-0F59-4CE9-9362-C547D0F6441E}" type="parTrans" cxnId="{E98CC664-3745-48A9-8D5D-81225C55FB08}">
      <dgm:prSet/>
      <dgm:spPr/>
      <dgm:t>
        <a:bodyPr/>
        <a:lstStyle/>
        <a:p>
          <a:endParaRPr lang="en-US"/>
        </a:p>
      </dgm:t>
    </dgm:pt>
    <dgm:pt modelId="{553E0668-A224-43CD-9754-F95761DCA780}" type="sibTrans" cxnId="{E98CC664-3745-48A9-8D5D-81225C55FB08}">
      <dgm:prSet/>
      <dgm:spPr/>
      <dgm:t>
        <a:bodyPr/>
        <a:lstStyle/>
        <a:p>
          <a:endParaRPr lang="en-US"/>
        </a:p>
      </dgm:t>
    </dgm:pt>
    <dgm:pt modelId="{12D27FA3-B155-49FA-88C9-3496AFB470FD}">
      <dgm:prSet/>
      <dgm:spPr/>
      <dgm:t>
        <a:bodyPr/>
        <a:lstStyle/>
        <a:p>
          <a:r>
            <a:rPr lang="en-US" dirty="0"/>
            <a:t>Candidates will complete a research paper and intervention plan proposal</a:t>
          </a:r>
        </a:p>
      </dgm:t>
    </dgm:pt>
    <dgm:pt modelId="{D08758F8-F8A7-4529-83AB-8EE07947A5C6}" type="parTrans" cxnId="{DB15D811-3C88-4BC6-A055-605E5CF71F28}">
      <dgm:prSet/>
      <dgm:spPr/>
      <dgm:t>
        <a:bodyPr/>
        <a:lstStyle/>
        <a:p>
          <a:endParaRPr lang="en-US"/>
        </a:p>
      </dgm:t>
    </dgm:pt>
    <dgm:pt modelId="{485E6A29-B840-471B-B2A1-6ABC1EE8B606}" type="sibTrans" cxnId="{DB15D811-3C88-4BC6-A055-605E5CF71F28}">
      <dgm:prSet/>
      <dgm:spPr/>
      <dgm:t>
        <a:bodyPr/>
        <a:lstStyle/>
        <a:p>
          <a:endParaRPr lang="en-US"/>
        </a:p>
      </dgm:t>
    </dgm:pt>
    <dgm:pt modelId="{C2F0C967-026E-478D-B0AA-F17960BDCA6A}">
      <dgm:prSet/>
      <dgm:spPr/>
      <dgm:t>
        <a:bodyPr/>
        <a:lstStyle/>
        <a:p>
          <a:r>
            <a:rPr lang="en-US"/>
            <a:t>Implement</a:t>
          </a:r>
        </a:p>
      </dgm:t>
    </dgm:pt>
    <dgm:pt modelId="{69FCCD84-6EB1-4BBB-8F92-F6130FDCFA07}" type="parTrans" cxnId="{E560CA68-E8A7-4EFA-9D2B-CFB27D690C1A}">
      <dgm:prSet/>
      <dgm:spPr/>
      <dgm:t>
        <a:bodyPr/>
        <a:lstStyle/>
        <a:p>
          <a:endParaRPr lang="en-US"/>
        </a:p>
      </dgm:t>
    </dgm:pt>
    <dgm:pt modelId="{9B561038-3D33-4CB2-8EDF-DA18927B86B9}" type="sibTrans" cxnId="{E560CA68-E8A7-4EFA-9D2B-CFB27D690C1A}">
      <dgm:prSet/>
      <dgm:spPr/>
      <dgm:t>
        <a:bodyPr/>
        <a:lstStyle/>
        <a:p>
          <a:endParaRPr lang="en-US"/>
        </a:p>
      </dgm:t>
    </dgm:pt>
    <dgm:pt modelId="{589C8E7F-EB50-4084-AF2D-65B46A1D1836}">
      <dgm:prSet/>
      <dgm:spPr/>
      <dgm:t>
        <a:bodyPr/>
        <a:lstStyle/>
        <a:p>
          <a:r>
            <a:rPr lang="en-US"/>
            <a:t>Candidates will implement the group intervention plan</a:t>
          </a:r>
        </a:p>
      </dgm:t>
    </dgm:pt>
    <dgm:pt modelId="{ED28A724-B5A7-4B9C-BDCB-70E42683742D}" type="parTrans" cxnId="{EC67B183-E56F-492C-8D0D-CB46B1A829C1}">
      <dgm:prSet/>
      <dgm:spPr/>
      <dgm:t>
        <a:bodyPr/>
        <a:lstStyle/>
        <a:p>
          <a:endParaRPr lang="en-US"/>
        </a:p>
      </dgm:t>
    </dgm:pt>
    <dgm:pt modelId="{C1082B24-E48F-41EB-B781-E49A28D2BC3F}" type="sibTrans" cxnId="{EC67B183-E56F-492C-8D0D-CB46B1A829C1}">
      <dgm:prSet/>
      <dgm:spPr/>
      <dgm:t>
        <a:bodyPr/>
        <a:lstStyle/>
        <a:p>
          <a:endParaRPr lang="en-US"/>
        </a:p>
      </dgm:t>
    </dgm:pt>
    <dgm:pt modelId="{5C9EF9C1-2B54-4EC7-BB60-810360F972F1}">
      <dgm:prSet/>
      <dgm:spPr/>
      <dgm:t>
        <a:bodyPr/>
        <a:lstStyle/>
        <a:p>
          <a:r>
            <a:rPr lang="en-US" dirty="0"/>
            <a:t>Evaluate</a:t>
          </a:r>
        </a:p>
      </dgm:t>
    </dgm:pt>
    <dgm:pt modelId="{8D1A8032-F7DA-4A76-99DF-C830A3C8E8E8}" type="parTrans" cxnId="{38769092-866E-483C-9D64-A43BF95AB8B1}">
      <dgm:prSet/>
      <dgm:spPr/>
      <dgm:t>
        <a:bodyPr/>
        <a:lstStyle/>
        <a:p>
          <a:endParaRPr lang="en-US"/>
        </a:p>
      </dgm:t>
    </dgm:pt>
    <dgm:pt modelId="{F903F39B-D40B-4E63-87D3-E369B785A9AE}" type="sibTrans" cxnId="{38769092-866E-483C-9D64-A43BF95AB8B1}">
      <dgm:prSet/>
      <dgm:spPr/>
      <dgm:t>
        <a:bodyPr/>
        <a:lstStyle/>
        <a:p>
          <a:endParaRPr lang="en-US"/>
        </a:p>
      </dgm:t>
    </dgm:pt>
    <dgm:pt modelId="{D13DB4C0-5F09-4649-BEAE-B3A8250F7620}">
      <dgm:prSet/>
      <dgm:spPr/>
      <dgm:t>
        <a:bodyPr/>
        <a:lstStyle/>
        <a:p>
          <a:r>
            <a:rPr lang="en-US"/>
            <a:t>Candidates will present their intervention plan on zoom to content specialists and candidates </a:t>
          </a:r>
        </a:p>
      </dgm:t>
    </dgm:pt>
    <dgm:pt modelId="{9D9C837C-F87B-45ED-81E3-F1CB78DB1A96}" type="parTrans" cxnId="{CF78180A-4D86-454E-9723-63E190415F24}">
      <dgm:prSet/>
      <dgm:spPr/>
      <dgm:t>
        <a:bodyPr/>
        <a:lstStyle/>
        <a:p>
          <a:endParaRPr lang="en-US"/>
        </a:p>
      </dgm:t>
    </dgm:pt>
    <dgm:pt modelId="{9D823525-5E04-4F04-8210-012DA022F949}" type="sibTrans" cxnId="{CF78180A-4D86-454E-9723-63E190415F24}">
      <dgm:prSet/>
      <dgm:spPr/>
      <dgm:t>
        <a:bodyPr/>
        <a:lstStyle/>
        <a:p>
          <a:endParaRPr lang="en-US"/>
        </a:p>
      </dgm:t>
    </dgm:pt>
    <dgm:pt modelId="{20EA6E66-48C6-440C-8CDB-628DFABF95E2}">
      <dgm:prSet/>
      <dgm:spPr/>
      <dgm:t>
        <a:bodyPr/>
        <a:lstStyle/>
        <a:p>
          <a:r>
            <a:rPr lang="en-US" dirty="0"/>
            <a:t>Final grades</a:t>
          </a:r>
        </a:p>
      </dgm:t>
    </dgm:pt>
    <dgm:pt modelId="{C41E7BFD-EC37-45F4-B5EB-D0C852D44449}" type="parTrans" cxnId="{76E245E2-6B98-463A-9E03-F65B79BCFA8B}">
      <dgm:prSet/>
      <dgm:spPr/>
      <dgm:t>
        <a:bodyPr/>
        <a:lstStyle/>
        <a:p>
          <a:endParaRPr lang="en-US"/>
        </a:p>
      </dgm:t>
    </dgm:pt>
    <dgm:pt modelId="{D64E2BDE-E43F-48BC-97BC-B2877549821D}" type="sibTrans" cxnId="{76E245E2-6B98-463A-9E03-F65B79BCFA8B}">
      <dgm:prSet/>
      <dgm:spPr/>
      <dgm:t>
        <a:bodyPr/>
        <a:lstStyle/>
        <a:p>
          <a:endParaRPr lang="en-US"/>
        </a:p>
      </dgm:t>
    </dgm:pt>
    <dgm:pt modelId="{3DC4D901-9021-4D0A-906D-F74A0E661F13}">
      <dgm:prSet/>
      <dgm:spPr/>
      <dgm:t>
        <a:bodyPr/>
        <a:lstStyle/>
        <a:p>
          <a:r>
            <a:rPr lang="en-US"/>
            <a:t>Candidates will receive two (2) grades: a grade for 02FW + a grade for their final client choice</a:t>
          </a:r>
        </a:p>
      </dgm:t>
    </dgm:pt>
    <dgm:pt modelId="{6BECB7BC-67F2-40D3-A1A4-5B9131A1BB58}" type="parTrans" cxnId="{9FB71BC2-A399-42DD-8600-3889029F4F77}">
      <dgm:prSet/>
      <dgm:spPr/>
      <dgm:t>
        <a:bodyPr/>
        <a:lstStyle/>
        <a:p>
          <a:endParaRPr lang="en-US"/>
        </a:p>
      </dgm:t>
    </dgm:pt>
    <dgm:pt modelId="{50D5668B-5F8C-4FB6-9FEF-29AA8B26F9F3}" type="sibTrans" cxnId="{9FB71BC2-A399-42DD-8600-3889029F4F77}">
      <dgm:prSet/>
      <dgm:spPr/>
      <dgm:t>
        <a:bodyPr/>
        <a:lstStyle/>
        <a:p>
          <a:endParaRPr lang="en-US"/>
        </a:p>
      </dgm:t>
    </dgm:pt>
    <dgm:pt modelId="{126A1277-B4EB-40CC-BAAC-0CBD488DF5EC}">
      <dgm:prSet/>
      <dgm:spPr/>
      <dgm:t>
        <a:bodyPr/>
        <a:lstStyle/>
        <a:p>
          <a:r>
            <a:rPr lang="en-US"/>
            <a:t>Design</a:t>
          </a:r>
          <a:endParaRPr lang="en-US" dirty="0"/>
        </a:p>
      </dgm:t>
    </dgm:pt>
    <dgm:pt modelId="{ED4939B0-39F3-45ED-8EF1-DB17CD1EF5E4}" type="parTrans" cxnId="{395AAB7E-E863-4C92-91BC-F27598568652}">
      <dgm:prSet/>
      <dgm:spPr/>
      <dgm:t>
        <a:bodyPr/>
        <a:lstStyle/>
        <a:p>
          <a:endParaRPr lang="en-US"/>
        </a:p>
      </dgm:t>
    </dgm:pt>
    <dgm:pt modelId="{664B9045-CBCD-4AD5-93FF-109A57D38A51}" type="sibTrans" cxnId="{395AAB7E-E863-4C92-91BC-F27598568652}">
      <dgm:prSet/>
      <dgm:spPr/>
      <dgm:t>
        <a:bodyPr/>
        <a:lstStyle/>
        <a:p>
          <a:endParaRPr lang="en-US"/>
        </a:p>
      </dgm:t>
    </dgm:pt>
    <dgm:pt modelId="{937F0EEF-DCD8-49C7-AC5B-C3E3311A9801}" type="pres">
      <dgm:prSet presAssocID="{F019237C-E737-4F87-8E14-707C18842891}" presName="Name0" presStyleCnt="0">
        <dgm:presLayoutVars>
          <dgm:dir/>
          <dgm:animLvl val="lvl"/>
          <dgm:resizeHandles val="exact"/>
        </dgm:presLayoutVars>
      </dgm:prSet>
      <dgm:spPr/>
    </dgm:pt>
    <dgm:pt modelId="{0D29965A-38EC-4E22-AAC8-460452D22DC0}" type="pres">
      <dgm:prSet presAssocID="{6A913940-FE9D-4C36-9A80-2058F9F3EF74}" presName="linNode" presStyleCnt="0"/>
      <dgm:spPr/>
    </dgm:pt>
    <dgm:pt modelId="{4E30EEE2-67B0-4640-A0CE-C216F0EBC2C6}" type="pres">
      <dgm:prSet presAssocID="{6A913940-FE9D-4C36-9A80-2058F9F3EF74}" presName="parentText" presStyleLbl="solidFgAcc1" presStyleIdx="0" presStyleCnt="7">
        <dgm:presLayoutVars>
          <dgm:chMax val="1"/>
          <dgm:bulletEnabled/>
        </dgm:presLayoutVars>
      </dgm:prSet>
      <dgm:spPr/>
    </dgm:pt>
    <dgm:pt modelId="{1B6F8826-9598-4A6E-B3E4-E9FCBBF16060}" type="pres">
      <dgm:prSet presAssocID="{6A913940-FE9D-4C36-9A80-2058F9F3EF74}" presName="descendantText" presStyleLbl="alignNode1" presStyleIdx="0" presStyleCnt="7">
        <dgm:presLayoutVars>
          <dgm:bulletEnabled/>
        </dgm:presLayoutVars>
      </dgm:prSet>
      <dgm:spPr/>
    </dgm:pt>
    <dgm:pt modelId="{FF28473B-DDDB-4AB8-9D79-215A1EFEC08B}" type="pres">
      <dgm:prSet presAssocID="{1CBF8D2B-C741-4006-9F20-ABA8CF0581B6}" presName="sp" presStyleCnt="0"/>
      <dgm:spPr/>
    </dgm:pt>
    <dgm:pt modelId="{0DB33C05-4E79-4892-9C4F-D4217FCFAD6B}" type="pres">
      <dgm:prSet presAssocID="{29BBB1F0-019E-4DE0-878F-FD070E38722F}" presName="linNode" presStyleCnt="0"/>
      <dgm:spPr/>
    </dgm:pt>
    <dgm:pt modelId="{AA79B639-A59E-4D78-B848-66D06EA74DAE}" type="pres">
      <dgm:prSet presAssocID="{29BBB1F0-019E-4DE0-878F-FD070E38722F}" presName="parentText" presStyleLbl="solidFgAcc1" presStyleIdx="1" presStyleCnt="7">
        <dgm:presLayoutVars>
          <dgm:chMax val="1"/>
          <dgm:bulletEnabled/>
        </dgm:presLayoutVars>
      </dgm:prSet>
      <dgm:spPr/>
    </dgm:pt>
    <dgm:pt modelId="{D9605A1B-92B6-4FAF-8E0F-96A8BB0063C7}" type="pres">
      <dgm:prSet presAssocID="{29BBB1F0-019E-4DE0-878F-FD070E38722F}" presName="descendantText" presStyleLbl="alignNode1" presStyleIdx="1" presStyleCnt="7">
        <dgm:presLayoutVars>
          <dgm:bulletEnabled/>
        </dgm:presLayoutVars>
      </dgm:prSet>
      <dgm:spPr/>
    </dgm:pt>
    <dgm:pt modelId="{E78132B9-4C2F-4C62-BAE1-73ADD50CD8F8}" type="pres">
      <dgm:prSet presAssocID="{8BAE624F-33CF-4FA5-B456-24F8A8C6E8CA}" presName="sp" presStyleCnt="0"/>
      <dgm:spPr/>
    </dgm:pt>
    <dgm:pt modelId="{DD336D56-2B0C-468B-BB30-9CC9A6DAC711}" type="pres">
      <dgm:prSet presAssocID="{9671ADBC-C1E4-42E2-A66C-4D52C0897BFD}" presName="linNode" presStyleCnt="0"/>
      <dgm:spPr/>
    </dgm:pt>
    <dgm:pt modelId="{E1FA3421-91EA-4BFA-BA6F-909570FEB21B}" type="pres">
      <dgm:prSet presAssocID="{9671ADBC-C1E4-42E2-A66C-4D52C0897BFD}" presName="parentText" presStyleLbl="solidFgAcc1" presStyleIdx="2" presStyleCnt="7">
        <dgm:presLayoutVars>
          <dgm:chMax val="1"/>
          <dgm:bulletEnabled/>
        </dgm:presLayoutVars>
      </dgm:prSet>
      <dgm:spPr/>
    </dgm:pt>
    <dgm:pt modelId="{B25964D4-BEA4-420A-8F2E-6F50EB2A4766}" type="pres">
      <dgm:prSet presAssocID="{9671ADBC-C1E4-42E2-A66C-4D52C0897BFD}" presName="descendantText" presStyleLbl="alignNode1" presStyleIdx="2" presStyleCnt="7">
        <dgm:presLayoutVars>
          <dgm:bulletEnabled/>
        </dgm:presLayoutVars>
      </dgm:prSet>
      <dgm:spPr/>
    </dgm:pt>
    <dgm:pt modelId="{5DDD7651-D2AF-4A27-8A57-5D22DA751AE3}" type="pres">
      <dgm:prSet presAssocID="{FC0FD8D1-0BDF-4CD4-BFBB-B3D1DD56AF15}" presName="sp" presStyleCnt="0"/>
      <dgm:spPr/>
    </dgm:pt>
    <dgm:pt modelId="{ADB4F651-64FC-4E1D-99ED-896A1929B448}" type="pres">
      <dgm:prSet presAssocID="{126A1277-B4EB-40CC-BAAC-0CBD488DF5EC}" presName="linNode" presStyleCnt="0"/>
      <dgm:spPr/>
    </dgm:pt>
    <dgm:pt modelId="{E8403DF9-DA32-45B1-9349-19831E8A146E}" type="pres">
      <dgm:prSet presAssocID="{126A1277-B4EB-40CC-BAAC-0CBD488DF5EC}" presName="parentText" presStyleLbl="solidFgAcc1" presStyleIdx="3" presStyleCnt="7">
        <dgm:presLayoutVars>
          <dgm:chMax val="1"/>
          <dgm:bulletEnabled/>
        </dgm:presLayoutVars>
      </dgm:prSet>
      <dgm:spPr/>
    </dgm:pt>
    <dgm:pt modelId="{49CD0A2C-38BB-4BAB-8EEA-5D362C0B796A}" type="pres">
      <dgm:prSet presAssocID="{126A1277-B4EB-40CC-BAAC-0CBD488DF5EC}" presName="descendantText" presStyleLbl="alignNode1" presStyleIdx="3" presStyleCnt="7">
        <dgm:presLayoutVars>
          <dgm:bulletEnabled/>
        </dgm:presLayoutVars>
      </dgm:prSet>
      <dgm:spPr/>
    </dgm:pt>
    <dgm:pt modelId="{D2E2AE06-ED7E-4401-BE2E-CAA053681D4D}" type="pres">
      <dgm:prSet presAssocID="{664B9045-CBCD-4AD5-93FF-109A57D38A51}" presName="sp" presStyleCnt="0"/>
      <dgm:spPr/>
    </dgm:pt>
    <dgm:pt modelId="{79427DB2-3FE5-415F-874F-CB1B4EA39CF4}" type="pres">
      <dgm:prSet presAssocID="{C2F0C967-026E-478D-B0AA-F17960BDCA6A}" presName="linNode" presStyleCnt="0"/>
      <dgm:spPr/>
    </dgm:pt>
    <dgm:pt modelId="{C2D4C1EC-B607-489E-A0FD-1C934565BF40}" type="pres">
      <dgm:prSet presAssocID="{C2F0C967-026E-478D-B0AA-F17960BDCA6A}" presName="parentText" presStyleLbl="solidFgAcc1" presStyleIdx="4" presStyleCnt="7">
        <dgm:presLayoutVars>
          <dgm:chMax val="1"/>
          <dgm:bulletEnabled/>
        </dgm:presLayoutVars>
      </dgm:prSet>
      <dgm:spPr/>
    </dgm:pt>
    <dgm:pt modelId="{9A33B031-1300-49E5-BCC4-874709E72803}" type="pres">
      <dgm:prSet presAssocID="{C2F0C967-026E-478D-B0AA-F17960BDCA6A}" presName="descendantText" presStyleLbl="alignNode1" presStyleIdx="4" presStyleCnt="7">
        <dgm:presLayoutVars>
          <dgm:bulletEnabled/>
        </dgm:presLayoutVars>
      </dgm:prSet>
      <dgm:spPr/>
    </dgm:pt>
    <dgm:pt modelId="{79579D06-5718-4D2C-803F-EE4D6EA397F3}" type="pres">
      <dgm:prSet presAssocID="{9B561038-3D33-4CB2-8EDF-DA18927B86B9}" presName="sp" presStyleCnt="0"/>
      <dgm:spPr/>
    </dgm:pt>
    <dgm:pt modelId="{FC8747F3-31CF-450B-8CB3-64C700073D90}" type="pres">
      <dgm:prSet presAssocID="{5C9EF9C1-2B54-4EC7-BB60-810360F972F1}" presName="linNode" presStyleCnt="0"/>
      <dgm:spPr/>
    </dgm:pt>
    <dgm:pt modelId="{9FEA1CD9-98A4-4ABB-9198-AD7296BAE1DA}" type="pres">
      <dgm:prSet presAssocID="{5C9EF9C1-2B54-4EC7-BB60-810360F972F1}" presName="parentText" presStyleLbl="solidFgAcc1" presStyleIdx="5" presStyleCnt="7">
        <dgm:presLayoutVars>
          <dgm:chMax val="1"/>
          <dgm:bulletEnabled/>
        </dgm:presLayoutVars>
      </dgm:prSet>
      <dgm:spPr/>
    </dgm:pt>
    <dgm:pt modelId="{1D6CA991-E323-4E4C-AF43-FE2789A13BBE}" type="pres">
      <dgm:prSet presAssocID="{5C9EF9C1-2B54-4EC7-BB60-810360F972F1}" presName="descendantText" presStyleLbl="alignNode1" presStyleIdx="5" presStyleCnt="7">
        <dgm:presLayoutVars>
          <dgm:bulletEnabled/>
        </dgm:presLayoutVars>
      </dgm:prSet>
      <dgm:spPr/>
    </dgm:pt>
    <dgm:pt modelId="{E8BEADA8-780B-42D9-9272-895A18EBBC94}" type="pres">
      <dgm:prSet presAssocID="{F903F39B-D40B-4E63-87D3-E369B785A9AE}" presName="sp" presStyleCnt="0"/>
      <dgm:spPr/>
    </dgm:pt>
    <dgm:pt modelId="{960B6541-E7A3-416A-ABC2-7FC2C5F19856}" type="pres">
      <dgm:prSet presAssocID="{20EA6E66-48C6-440C-8CDB-628DFABF95E2}" presName="linNode" presStyleCnt="0"/>
      <dgm:spPr/>
    </dgm:pt>
    <dgm:pt modelId="{13FE099E-DEC5-4A72-B523-884A4A643304}" type="pres">
      <dgm:prSet presAssocID="{20EA6E66-48C6-440C-8CDB-628DFABF95E2}" presName="parentText" presStyleLbl="solidFgAcc1" presStyleIdx="6" presStyleCnt="7">
        <dgm:presLayoutVars>
          <dgm:chMax val="1"/>
          <dgm:bulletEnabled/>
        </dgm:presLayoutVars>
      </dgm:prSet>
      <dgm:spPr/>
    </dgm:pt>
    <dgm:pt modelId="{538E6142-53D5-4700-A5C9-63C0204C855C}" type="pres">
      <dgm:prSet presAssocID="{20EA6E66-48C6-440C-8CDB-628DFABF95E2}" presName="descendantText" presStyleLbl="alignNode1" presStyleIdx="6" presStyleCnt="7">
        <dgm:presLayoutVars>
          <dgm:bulletEnabled/>
        </dgm:presLayoutVars>
      </dgm:prSet>
      <dgm:spPr/>
    </dgm:pt>
  </dgm:ptLst>
  <dgm:cxnLst>
    <dgm:cxn modelId="{51B3A102-9D10-4938-9A80-21C3CAF5BC99}" type="presOf" srcId="{126A1277-B4EB-40CC-BAAC-0CBD488DF5EC}" destId="{E8403DF9-DA32-45B1-9349-19831E8A146E}" srcOrd="0" destOrd="0" presId="urn:microsoft.com/office/officeart/2016/7/layout/VerticalHollowActionList"/>
    <dgm:cxn modelId="{CF78180A-4D86-454E-9723-63E190415F24}" srcId="{5C9EF9C1-2B54-4EC7-BB60-810360F972F1}" destId="{D13DB4C0-5F09-4649-BEAE-B3A8250F7620}" srcOrd="0" destOrd="0" parTransId="{9D9C837C-F87B-45ED-81E3-F1CB78DB1A96}" sibTransId="{9D823525-5E04-4F04-8210-012DA022F949}"/>
    <dgm:cxn modelId="{9A88050D-876F-4F48-848F-6F8F1579F467}" type="presOf" srcId="{29BBB1F0-019E-4DE0-878F-FD070E38722F}" destId="{AA79B639-A59E-4D78-B848-66D06EA74DAE}" srcOrd="0" destOrd="0" presId="urn:microsoft.com/office/officeart/2016/7/layout/VerticalHollowActionList"/>
    <dgm:cxn modelId="{DB15D811-3C88-4BC6-A055-605E5CF71F28}" srcId="{126A1277-B4EB-40CC-BAAC-0CBD488DF5EC}" destId="{12D27FA3-B155-49FA-88C9-3496AFB470FD}" srcOrd="0" destOrd="0" parTransId="{D08758F8-F8A7-4529-83AB-8EE07947A5C6}" sibTransId="{485E6A29-B840-471B-B2A1-6ABC1EE8B606}"/>
    <dgm:cxn modelId="{FD8E1D15-3FD7-4B01-99F8-A3E09B71378C}" type="presOf" srcId="{7FF8690E-A550-46F7-9EF5-19BD03F3B324}" destId="{B25964D4-BEA4-420A-8F2E-6F50EB2A4766}" srcOrd="0" destOrd="0" presId="urn:microsoft.com/office/officeart/2016/7/layout/VerticalHollowActionList"/>
    <dgm:cxn modelId="{E0F18717-80A4-479A-A62B-1E507DB0C1E9}" type="presOf" srcId="{9671ADBC-C1E4-42E2-A66C-4D52C0897BFD}" destId="{E1FA3421-91EA-4BFA-BA6F-909570FEB21B}" srcOrd="0" destOrd="0" presId="urn:microsoft.com/office/officeart/2016/7/layout/VerticalHollowActionList"/>
    <dgm:cxn modelId="{10AEB51A-EE4F-4085-B6F8-D40DAE621B91}" type="presOf" srcId="{5C9EF9C1-2B54-4EC7-BB60-810360F972F1}" destId="{9FEA1CD9-98A4-4ABB-9198-AD7296BAE1DA}" srcOrd="0" destOrd="0" presId="urn:microsoft.com/office/officeart/2016/7/layout/VerticalHollowActionList"/>
    <dgm:cxn modelId="{FBD4F826-D6FF-4638-8E67-E5F971A04B25}" srcId="{29BBB1F0-019E-4DE0-878F-FD070E38722F}" destId="{E8E50144-4384-4AAB-902E-213E6DFABC95}" srcOrd="0" destOrd="0" parTransId="{E25420DE-AFF6-4129-9CB0-9285679B406D}" sibTransId="{64F8749B-1B4D-48AB-A8EB-18100FF6AE41}"/>
    <dgm:cxn modelId="{D4323428-51A6-4215-96C3-26B14CFC9049}" type="presOf" srcId="{6A913940-FE9D-4C36-9A80-2058F9F3EF74}" destId="{4E30EEE2-67B0-4640-A0CE-C216F0EBC2C6}" srcOrd="0" destOrd="0" presId="urn:microsoft.com/office/officeart/2016/7/layout/VerticalHollowActionList"/>
    <dgm:cxn modelId="{D39BEB60-09F3-4B35-9B3E-A4E964BAD697}" type="presOf" srcId="{12D27FA3-B155-49FA-88C9-3496AFB470FD}" destId="{49CD0A2C-38BB-4BAB-8EEA-5D362C0B796A}" srcOrd="0" destOrd="0" presId="urn:microsoft.com/office/officeart/2016/7/layout/VerticalHollowActionList"/>
    <dgm:cxn modelId="{E98CC664-3745-48A9-8D5D-81225C55FB08}" srcId="{9671ADBC-C1E4-42E2-A66C-4D52C0897BFD}" destId="{7FF8690E-A550-46F7-9EF5-19BD03F3B324}" srcOrd="0" destOrd="0" parTransId="{624BADB5-0F59-4CE9-9362-C547D0F6441E}" sibTransId="{553E0668-A224-43CD-9754-F95761DCA780}"/>
    <dgm:cxn modelId="{1E7C1448-057B-4887-9F6B-4BAE430BDE6C}" type="presOf" srcId="{D13DB4C0-5F09-4649-BEAE-B3A8250F7620}" destId="{1D6CA991-E323-4E4C-AF43-FE2789A13BBE}" srcOrd="0" destOrd="0" presId="urn:microsoft.com/office/officeart/2016/7/layout/VerticalHollowActionList"/>
    <dgm:cxn modelId="{E560CA68-E8A7-4EFA-9D2B-CFB27D690C1A}" srcId="{F019237C-E737-4F87-8E14-707C18842891}" destId="{C2F0C967-026E-478D-B0AA-F17960BDCA6A}" srcOrd="4" destOrd="0" parTransId="{69FCCD84-6EB1-4BBB-8F92-F6130FDCFA07}" sibTransId="{9B561038-3D33-4CB2-8EDF-DA18927B86B9}"/>
    <dgm:cxn modelId="{5512E66C-8E64-4B5C-BC1A-1D4E6663ACA4}" type="presOf" srcId="{0298AABB-7F6D-4DB8-8892-67E90901559E}" destId="{1B6F8826-9598-4A6E-B3E4-E9FCBBF16060}" srcOrd="0" destOrd="0" presId="urn:microsoft.com/office/officeart/2016/7/layout/VerticalHollowActionList"/>
    <dgm:cxn modelId="{FC5C6959-E12C-426E-83C7-A4323ED5374C}" type="presOf" srcId="{F019237C-E737-4F87-8E14-707C18842891}" destId="{937F0EEF-DCD8-49C7-AC5B-C3E3311A9801}" srcOrd="0" destOrd="0" presId="urn:microsoft.com/office/officeart/2016/7/layout/VerticalHollowActionList"/>
    <dgm:cxn modelId="{E37AE95A-9661-46AF-B167-30527FE6C661}" type="presOf" srcId="{20EA6E66-48C6-440C-8CDB-628DFABF95E2}" destId="{13FE099E-DEC5-4A72-B523-884A4A643304}" srcOrd="0" destOrd="0" presId="urn:microsoft.com/office/officeart/2016/7/layout/VerticalHollowActionList"/>
    <dgm:cxn modelId="{51A9AC7D-3A38-4B3B-8103-0E1A8B6198CE}" srcId="{F019237C-E737-4F87-8E14-707C18842891}" destId="{6A913940-FE9D-4C36-9A80-2058F9F3EF74}" srcOrd="0" destOrd="0" parTransId="{815C46C7-43DC-415D-A002-9685B80032F9}" sibTransId="{1CBF8D2B-C741-4006-9F20-ABA8CF0581B6}"/>
    <dgm:cxn modelId="{395AAB7E-E863-4C92-91BC-F27598568652}" srcId="{F019237C-E737-4F87-8E14-707C18842891}" destId="{126A1277-B4EB-40CC-BAAC-0CBD488DF5EC}" srcOrd="3" destOrd="0" parTransId="{ED4939B0-39F3-45ED-8EF1-DB17CD1EF5E4}" sibTransId="{664B9045-CBCD-4AD5-93FF-109A57D38A51}"/>
    <dgm:cxn modelId="{EC67B183-E56F-492C-8D0D-CB46B1A829C1}" srcId="{C2F0C967-026E-478D-B0AA-F17960BDCA6A}" destId="{589C8E7F-EB50-4084-AF2D-65B46A1D1836}" srcOrd="0" destOrd="0" parTransId="{ED28A724-B5A7-4B9C-BDCB-70E42683742D}" sibTransId="{C1082B24-E48F-41EB-B781-E49A28D2BC3F}"/>
    <dgm:cxn modelId="{DEAF9984-C1BA-41EC-8A90-F6F995BDD57F}" type="presOf" srcId="{3DC4D901-9021-4D0A-906D-F74A0E661F13}" destId="{538E6142-53D5-4700-A5C9-63C0204C855C}" srcOrd="0" destOrd="0" presId="urn:microsoft.com/office/officeart/2016/7/layout/VerticalHollowActionList"/>
    <dgm:cxn modelId="{2A1B728B-47A2-4C97-A430-17A3F3EC63A6}" type="presOf" srcId="{E8E50144-4384-4AAB-902E-213E6DFABC95}" destId="{D9605A1B-92B6-4FAF-8E0F-96A8BB0063C7}" srcOrd="0" destOrd="0" presId="urn:microsoft.com/office/officeart/2016/7/layout/VerticalHollowActionList"/>
    <dgm:cxn modelId="{38769092-866E-483C-9D64-A43BF95AB8B1}" srcId="{F019237C-E737-4F87-8E14-707C18842891}" destId="{5C9EF9C1-2B54-4EC7-BB60-810360F972F1}" srcOrd="5" destOrd="0" parTransId="{8D1A8032-F7DA-4A76-99DF-C830A3C8E8E8}" sibTransId="{F903F39B-D40B-4E63-87D3-E369B785A9AE}"/>
    <dgm:cxn modelId="{66B40498-EA69-46AC-8DEB-AAC5D2F95FE2}" type="presOf" srcId="{C2F0C967-026E-478D-B0AA-F17960BDCA6A}" destId="{C2D4C1EC-B607-489E-A0FD-1C934565BF40}" srcOrd="0" destOrd="0" presId="urn:microsoft.com/office/officeart/2016/7/layout/VerticalHollowActionList"/>
    <dgm:cxn modelId="{61C4709D-E296-47B3-A6E3-64DB6770BAED}" type="presOf" srcId="{589C8E7F-EB50-4084-AF2D-65B46A1D1836}" destId="{9A33B031-1300-49E5-BCC4-874709E72803}" srcOrd="0" destOrd="0" presId="urn:microsoft.com/office/officeart/2016/7/layout/VerticalHollowActionList"/>
    <dgm:cxn modelId="{13B5ADB7-A549-49A6-97EE-A460E17A5EAD}" srcId="{F019237C-E737-4F87-8E14-707C18842891}" destId="{9671ADBC-C1E4-42E2-A66C-4D52C0897BFD}" srcOrd="2" destOrd="0" parTransId="{F99A718C-DE21-4282-95B6-3255D99117AC}" sibTransId="{FC0FD8D1-0BDF-4CD4-BFBB-B3D1DD56AF15}"/>
    <dgm:cxn modelId="{09EC64BF-DA97-48A6-88F5-24C6BFE6C552}" srcId="{F019237C-E737-4F87-8E14-707C18842891}" destId="{29BBB1F0-019E-4DE0-878F-FD070E38722F}" srcOrd="1" destOrd="0" parTransId="{17B39865-1DF7-423A-ABDB-8FC789409D86}" sibTransId="{8BAE624F-33CF-4FA5-B456-24F8A8C6E8CA}"/>
    <dgm:cxn modelId="{9FB71BC2-A399-42DD-8600-3889029F4F77}" srcId="{20EA6E66-48C6-440C-8CDB-628DFABF95E2}" destId="{3DC4D901-9021-4D0A-906D-F74A0E661F13}" srcOrd="0" destOrd="0" parTransId="{6BECB7BC-67F2-40D3-A1A4-5B9131A1BB58}" sibTransId="{50D5668B-5F8C-4FB6-9FEF-29AA8B26F9F3}"/>
    <dgm:cxn modelId="{76E245E2-6B98-463A-9E03-F65B79BCFA8B}" srcId="{F019237C-E737-4F87-8E14-707C18842891}" destId="{20EA6E66-48C6-440C-8CDB-628DFABF95E2}" srcOrd="6" destOrd="0" parTransId="{C41E7BFD-EC37-45F4-B5EB-D0C852D44449}" sibTransId="{D64E2BDE-E43F-48BC-97BC-B2877549821D}"/>
    <dgm:cxn modelId="{E4A837F5-FDAA-4D10-BE89-89F2A73CCEE0}" srcId="{6A913940-FE9D-4C36-9A80-2058F9F3EF74}" destId="{0298AABB-7F6D-4DB8-8892-67E90901559E}" srcOrd="0" destOrd="0" parTransId="{A965D45B-9127-46FD-A678-1E1212B44886}" sibTransId="{FFBC9FD7-6D74-433C-8C4F-B62EE861CDCD}"/>
    <dgm:cxn modelId="{F7D73631-A174-4E82-AB69-C5F1A51A523A}" type="presParOf" srcId="{937F0EEF-DCD8-49C7-AC5B-C3E3311A9801}" destId="{0D29965A-38EC-4E22-AAC8-460452D22DC0}" srcOrd="0" destOrd="0" presId="urn:microsoft.com/office/officeart/2016/7/layout/VerticalHollowActionList"/>
    <dgm:cxn modelId="{651D317C-2E0E-42EB-839B-210DD65D249A}" type="presParOf" srcId="{0D29965A-38EC-4E22-AAC8-460452D22DC0}" destId="{4E30EEE2-67B0-4640-A0CE-C216F0EBC2C6}" srcOrd="0" destOrd="0" presId="urn:microsoft.com/office/officeart/2016/7/layout/VerticalHollowActionList"/>
    <dgm:cxn modelId="{9E59213C-2E95-47F8-8D08-04078F2C51A6}" type="presParOf" srcId="{0D29965A-38EC-4E22-AAC8-460452D22DC0}" destId="{1B6F8826-9598-4A6E-B3E4-E9FCBBF16060}" srcOrd="1" destOrd="0" presId="urn:microsoft.com/office/officeart/2016/7/layout/VerticalHollowActionList"/>
    <dgm:cxn modelId="{AB54984C-5343-41A0-906F-DCB99147DF01}" type="presParOf" srcId="{937F0EEF-DCD8-49C7-AC5B-C3E3311A9801}" destId="{FF28473B-DDDB-4AB8-9D79-215A1EFEC08B}" srcOrd="1" destOrd="0" presId="urn:microsoft.com/office/officeart/2016/7/layout/VerticalHollowActionList"/>
    <dgm:cxn modelId="{09610D17-1852-4F87-8971-5CD458BF4AB7}" type="presParOf" srcId="{937F0EEF-DCD8-49C7-AC5B-C3E3311A9801}" destId="{0DB33C05-4E79-4892-9C4F-D4217FCFAD6B}" srcOrd="2" destOrd="0" presId="urn:microsoft.com/office/officeart/2016/7/layout/VerticalHollowActionList"/>
    <dgm:cxn modelId="{1447E1BD-09C8-4F8F-922B-AF7BE25476D4}" type="presParOf" srcId="{0DB33C05-4E79-4892-9C4F-D4217FCFAD6B}" destId="{AA79B639-A59E-4D78-B848-66D06EA74DAE}" srcOrd="0" destOrd="0" presId="urn:microsoft.com/office/officeart/2016/7/layout/VerticalHollowActionList"/>
    <dgm:cxn modelId="{9D916174-D47F-42BA-8C13-97B33F600767}" type="presParOf" srcId="{0DB33C05-4E79-4892-9C4F-D4217FCFAD6B}" destId="{D9605A1B-92B6-4FAF-8E0F-96A8BB0063C7}" srcOrd="1" destOrd="0" presId="urn:microsoft.com/office/officeart/2016/7/layout/VerticalHollowActionList"/>
    <dgm:cxn modelId="{5E25601C-C6C1-428D-B371-0DC00B1F9F6E}" type="presParOf" srcId="{937F0EEF-DCD8-49C7-AC5B-C3E3311A9801}" destId="{E78132B9-4C2F-4C62-BAE1-73ADD50CD8F8}" srcOrd="3" destOrd="0" presId="urn:microsoft.com/office/officeart/2016/7/layout/VerticalHollowActionList"/>
    <dgm:cxn modelId="{BE9D8D60-7638-4CE5-822C-E4F8BEFBE461}" type="presParOf" srcId="{937F0EEF-DCD8-49C7-AC5B-C3E3311A9801}" destId="{DD336D56-2B0C-468B-BB30-9CC9A6DAC711}" srcOrd="4" destOrd="0" presId="urn:microsoft.com/office/officeart/2016/7/layout/VerticalHollowActionList"/>
    <dgm:cxn modelId="{03416182-EBCA-4C5E-B170-AD5B8D854CE1}" type="presParOf" srcId="{DD336D56-2B0C-468B-BB30-9CC9A6DAC711}" destId="{E1FA3421-91EA-4BFA-BA6F-909570FEB21B}" srcOrd="0" destOrd="0" presId="urn:microsoft.com/office/officeart/2016/7/layout/VerticalHollowActionList"/>
    <dgm:cxn modelId="{544D6ED8-28B6-4906-B20D-E1923F166A25}" type="presParOf" srcId="{DD336D56-2B0C-468B-BB30-9CC9A6DAC711}" destId="{B25964D4-BEA4-420A-8F2E-6F50EB2A4766}" srcOrd="1" destOrd="0" presId="urn:microsoft.com/office/officeart/2016/7/layout/VerticalHollowActionList"/>
    <dgm:cxn modelId="{3ADB62F8-6210-4218-BF0C-8032BAE3724D}" type="presParOf" srcId="{937F0EEF-DCD8-49C7-AC5B-C3E3311A9801}" destId="{5DDD7651-D2AF-4A27-8A57-5D22DA751AE3}" srcOrd="5" destOrd="0" presId="urn:microsoft.com/office/officeart/2016/7/layout/VerticalHollowActionList"/>
    <dgm:cxn modelId="{DF2E649E-C21F-412A-99C8-90B000009034}" type="presParOf" srcId="{937F0EEF-DCD8-49C7-AC5B-C3E3311A9801}" destId="{ADB4F651-64FC-4E1D-99ED-896A1929B448}" srcOrd="6" destOrd="0" presId="urn:microsoft.com/office/officeart/2016/7/layout/VerticalHollowActionList"/>
    <dgm:cxn modelId="{F8300E55-1C7B-4EE0-A2FD-D01CEF54E5B2}" type="presParOf" srcId="{ADB4F651-64FC-4E1D-99ED-896A1929B448}" destId="{E8403DF9-DA32-45B1-9349-19831E8A146E}" srcOrd="0" destOrd="0" presId="urn:microsoft.com/office/officeart/2016/7/layout/VerticalHollowActionList"/>
    <dgm:cxn modelId="{93C8A64F-80D6-412C-8485-F9A984EC07A8}" type="presParOf" srcId="{ADB4F651-64FC-4E1D-99ED-896A1929B448}" destId="{49CD0A2C-38BB-4BAB-8EEA-5D362C0B796A}" srcOrd="1" destOrd="0" presId="urn:microsoft.com/office/officeart/2016/7/layout/VerticalHollowActionList"/>
    <dgm:cxn modelId="{D7B4DF3F-5A9F-47FD-9C8E-961D44469349}" type="presParOf" srcId="{937F0EEF-DCD8-49C7-AC5B-C3E3311A9801}" destId="{D2E2AE06-ED7E-4401-BE2E-CAA053681D4D}" srcOrd="7" destOrd="0" presId="urn:microsoft.com/office/officeart/2016/7/layout/VerticalHollowActionList"/>
    <dgm:cxn modelId="{68CFA0E3-BE06-4CAA-8449-C2613C163E5E}" type="presParOf" srcId="{937F0EEF-DCD8-49C7-AC5B-C3E3311A9801}" destId="{79427DB2-3FE5-415F-874F-CB1B4EA39CF4}" srcOrd="8" destOrd="0" presId="urn:microsoft.com/office/officeart/2016/7/layout/VerticalHollowActionList"/>
    <dgm:cxn modelId="{00DA0213-4D48-4429-A6A8-43A804399066}" type="presParOf" srcId="{79427DB2-3FE5-415F-874F-CB1B4EA39CF4}" destId="{C2D4C1EC-B607-489E-A0FD-1C934565BF40}" srcOrd="0" destOrd="0" presId="urn:microsoft.com/office/officeart/2016/7/layout/VerticalHollowActionList"/>
    <dgm:cxn modelId="{F94D2130-5858-4B6A-9A98-EA67161FB46E}" type="presParOf" srcId="{79427DB2-3FE5-415F-874F-CB1B4EA39CF4}" destId="{9A33B031-1300-49E5-BCC4-874709E72803}" srcOrd="1" destOrd="0" presId="urn:microsoft.com/office/officeart/2016/7/layout/VerticalHollowActionList"/>
    <dgm:cxn modelId="{1DB63776-A315-4D4A-B1EF-103CF3CC9598}" type="presParOf" srcId="{937F0EEF-DCD8-49C7-AC5B-C3E3311A9801}" destId="{79579D06-5718-4D2C-803F-EE4D6EA397F3}" srcOrd="9" destOrd="0" presId="urn:microsoft.com/office/officeart/2016/7/layout/VerticalHollowActionList"/>
    <dgm:cxn modelId="{55582C5D-8F0A-486C-A813-81873484C6B2}" type="presParOf" srcId="{937F0EEF-DCD8-49C7-AC5B-C3E3311A9801}" destId="{FC8747F3-31CF-450B-8CB3-64C700073D90}" srcOrd="10" destOrd="0" presId="urn:microsoft.com/office/officeart/2016/7/layout/VerticalHollowActionList"/>
    <dgm:cxn modelId="{6D17AAFF-53DA-464F-9B61-FC1C6168B3CE}" type="presParOf" srcId="{FC8747F3-31CF-450B-8CB3-64C700073D90}" destId="{9FEA1CD9-98A4-4ABB-9198-AD7296BAE1DA}" srcOrd="0" destOrd="0" presId="urn:microsoft.com/office/officeart/2016/7/layout/VerticalHollowActionList"/>
    <dgm:cxn modelId="{8C1CAA04-C1B1-44A2-AF81-5D052520CCC7}" type="presParOf" srcId="{FC8747F3-31CF-450B-8CB3-64C700073D90}" destId="{1D6CA991-E323-4E4C-AF43-FE2789A13BBE}" srcOrd="1" destOrd="0" presId="urn:microsoft.com/office/officeart/2016/7/layout/VerticalHollowActionList"/>
    <dgm:cxn modelId="{C7068E0E-73C5-48A2-BBC3-D615C150BA20}" type="presParOf" srcId="{937F0EEF-DCD8-49C7-AC5B-C3E3311A9801}" destId="{E8BEADA8-780B-42D9-9272-895A18EBBC94}" srcOrd="11" destOrd="0" presId="urn:microsoft.com/office/officeart/2016/7/layout/VerticalHollowActionList"/>
    <dgm:cxn modelId="{93EF793B-1335-4D05-9136-ED1ECF9F3DE9}" type="presParOf" srcId="{937F0EEF-DCD8-49C7-AC5B-C3E3311A9801}" destId="{960B6541-E7A3-416A-ABC2-7FC2C5F19856}" srcOrd="12" destOrd="0" presId="urn:microsoft.com/office/officeart/2016/7/layout/VerticalHollowActionList"/>
    <dgm:cxn modelId="{F5816AE0-C218-450F-981F-D01C2CE96604}" type="presParOf" srcId="{960B6541-E7A3-416A-ABC2-7FC2C5F19856}" destId="{13FE099E-DEC5-4A72-B523-884A4A643304}" srcOrd="0" destOrd="0" presId="urn:microsoft.com/office/officeart/2016/7/layout/VerticalHollowActionList"/>
    <dgm:cxn modelId="{172AD918-B892-4CFD-9E36-8DBEC9C4729B}" type="presParOf" srcId="{960B6541-E7A3-416A-ABC2-7FC2C5F19856}" destId="{538E6142-53D5-4700-A5C9-63C0204C855C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E93E2-71DA-4C9C-8D3C-5C1BB178A6E0}">
      <dsp:nvSpPr>
        <dsp:cNvPr id="0" name=""/>
        <dsp:cNvSpPr/>
      </dsp:nvSpPr>
      <dsp:spPr>
        <a:xfrm>
          <a:off x="0" y="410269"/>
          <a:ext cx="5143500" cy="100182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0B5C1-EFA0-4305-86A9-0FDEA4FBB9CC}">
      <dsp:nvSpPr>
        <dsp:cNvPr id="0" name=""/>
        <dsp:cNvSpPr/>
      </dsp:nvSpPr>
      <dsp:spPr>
        <a:xfrm>
          <a:off x="303050" y="635679"/>
          <a:ext cx="551001" cy="5510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6C1969-73E8-41D9-B2EB-2AF7E1C91E6E}">
      <dsp:nvSpPr>
        <dsp:cNvPr id="0" name=""/>
        <dsp:cNvSpPr/>
      </dsp:nvSpPr>
      <dsp:spPr>
        <a:xfrm>
          <a:off x="1157103" y="410269"/>
          <a:ext cx="3986396" cy="1001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026" tIns="106026" rIns="106026" bIns="106026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/>
            <a:t>Download and complete the client choice form.</a:t>
          </a:r>
          <a:endParaRPr lang="en-US" sz="1400" kern="1200"/>
        </a:p>
      </dsp:txBody>
      <dsp:txXfrm>
        <a:off x="1157103" y="410269"/>
        <a:ext cx="3986396" cy="1001821"/>
      </dsp:txXfrm>
    </dsp:sp>
    <dsp:sp modelId="{14D4B81E-B682-4FB4-85B0-D9AA8F117A10}">
      <dsp:nvSpPr>
        <dsp:cNvPr id="0" name=""/>
        <dsp:cNvSpPr/>
      </dsp:nvSpPr>
      <dsp:spPr>
        <a:xfrm>
          <a:off x="0" y="1641078"/>
          <a:ext cx="5143500" cy="100182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F3C6B-43F0-436A-ABCD-E9318F46BB78}">
      <dsp:nvSpPr>
        <dsp:cNvPr id="0" name=""/>
        <dsp:cNvSpPr/>
      </dsp:nvSpPr>
      <dsp:spPr>
        <a:xfrm>
          <a:off x="303050" y="1866488"/>
          <a:ext cx="551001" cy="5510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650BC-F322-44E3-A98F-3F596CF872DD}">
      <dsp:nvSpPr>
        <dsp:cNvPr id="0" name=""/>
        <dsp:cNvSpPr/>
      </dsp:nvSpPr>
      <dsp:spPr>
        <a:xfrm>
          <a:off x="1157103" y="1641078"/>
          <a:ext cx="3986396" cy="1001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026" tIns="106026" rIns="106026" bIns="106026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Send this form to Sherril Gilbert if you are with a school board cohort (</a:t>
          </a:r>
          <a:r>
            <a:rPr lang="en-CA" sz="1400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sgilbert@crcmail.net</a:t>
          </a:r>
          <a:r>
            <a:rPr lang="en-CA" sz="1400" kern="1200" dirty="0"/>
            <a:t>) or Susan Campbell if you are with a distance group (</a:t>
          </a:r>
          <a:r>
            <a:rPr lang="en-CA" sz="1400" kern="1200" dirty="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scampbell@crcmail.net</a:t>
          </a:r>
          <a:r>
            <a:rPr lang="en-CA" sz="1400" kern="1200" dirty="0"/>
            <a:t>)</a:t>
          </a:r>
          <a:endParaRPr lang="en-US" sz="1400" kern="1200" dirty="0"/>
        </a:p>
      </dsp:txBody>
      <dsp:txXfrm>
        <a:off x="1157103" y="1641078"/>
        <a:ext cx="3986396" cy="1001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F8826-9598-4A6E-B3E4-E9FCBBF16060}">
      <dsp:nvSpPr>
        <dsp:cNvPr id="0" name=""/>
        <dsp:cNvSpPr/>
      </dsp:nvSpPr>
      <dsp:spPr>
        <a:xfrm>
          <a:off x="1956507" y="1711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Candidates will be assigned a content specialist</a:t>
          </a:r>
        </a:p>
      </dsp:txBody>
      <dsp:txXfrm>
        <a:off x="1956507" y="1711"/>
        <a:ext cx="7826028" cy="495480"/>
      </dsp:txXfrm>
    </dsp:sp>
    <dsp:sp modelId="{4E30EEE2-67B0-4640-A0CE-C216F0EBC2C6}">
      <dsp:nvSpPr>
        <dsp:cNvPr id="0" name=""/>
        <dsp:cNvSpPr/>
      </dsp:nvSpPr>
      <dsp:spPr>
        <a:xfrm>
          <a:off x="0" y="1711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Pre-plan</a:t>
          </a:r>
        </a:p>
      </dsp:txBody>
      <dsp:txXfrm>
        <a:off x="0" y="1711"/>
        <a:ext cx="1956507" cy="495480"/>
      </dsp:txXfrm>
    </dsp:sp>
    <dsp:sp modelId="{D9605A1B-92B6-4FAF-8E0F-96A8BB0063C7}">
      <dsp:nvSpPr>
        <dsp:cNvPr id="0" name=""/>
        <dsp:cNvSpPr/>
      </dsp:nvSpPr>
      <dsp:spPr>
        <a:xfrm>
          <a:off x="1956507" y="526919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Candidates will identify three (3) clients they currently work with who share a common need</a:t>
          </a:r>
        </a:p>
      </dsp:txBody>
      <dsp:txXfrm>
        <a:off x="1956507" y="526919"/>
        <a:ext cx="7826028" cy="495480"/>
      </dsp:txXfrm>
    </dsp:sp>
    <dsp:sp modelId="{AA79B639-A59E-4D78-B848-66D06EA74DAE}">
      <dsp:nvSpPr>
        <dsp:cNvPr id="0" name=""/>
        <dsp:cNvSpPr/>
      </dsp:nvSpPr>
      <dsp:spPr>
        <a:xfrm>
          <a:off x="0" y="526919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Discussion</a:t>
          </a:r>
        </a:p>
      </dsp:txBody>
      <dsp:txXfrm>
        <a:off x="0" y="526919"/>
        <a:ext cx="1956507" cy="495480"/>
      </dsp:txXfrm>
    </dsp:sp>
    <dsp:sp modelId="{B25964D4-BEA4-420A-8F2E-6F50EB2A4766}">
      <dsp:nvSpPr>
        <dsp:cNvPr id="0" name=""/>
        <dsp:cNvSpPr/>
      </dsp:nvSpPr>
      <dsp:spPr>
        <a:xfrm>
          <a:off x="1956507" y="1052128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Candidates will create client profiles and collect data for all three (3) clients</a:t>
          </a:r>
        </a:p>
      </dsp:txBody>
      <dsp:txXfrm>
        <a:off x="1956507" y="1052128"/>
        <a:ext cx="7826028" cy="495480"/>
      </dsp:txXfrm>
    </dsp:sp>
    <dsp:sp modelId="{E1FA3421-91EA-4BFA-BA6F-909570FEB21B}">
      <dsp:nvSpPr>
        <dsp:cNvPr id="0" name=""/>
        <dsp:cNvSpPr/>
      </dsp:nvSpPr>
      <dsp:spPr>
        <a:xfrm>
          <a:off x="0" y="1052128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Observation</a:t>
          </a:r>
        </a:p>
      </dsp:txBody>
      <dsp:txXfrm>
        <a:off x="0" y="1052128"/>
        <a:ext cx="1956507" cy="495480"/>
      </dsp:txXfrm>
    </dsp:sp>
    <dsp:sp modelId="{49CD0A2C-38BB-4BAB-8EEA-5D362C0B796A}">
      <dsp:nvSpPr>
        <dsp:cNvPr id="0" name=""/>
        <dsp:cNvSpPr/>
      </dsp:nvSpPr>
      <dsp:spPr>
        <a:xfrm>
          <a:off x="1956507" y="1577337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Candidates will complete a research paper and intervention plan proposal</a:t>
          </a:r>
        </a:p>
      </dsp:txBody>
      <dsp:txXfrm>
        <a:off x="1956507" y="1577337"/>
        <a:ext cx="7826028" cy="495480"/>
      </dsp:txXfrm>
    </dsp:sp>
    <dsp:sp modelId="{E8403DF9-DA32-45B1-9349-19831E8A146E}">
      <dsp:nvSpPr>
        <dsp:cNvPr id="0" name=""/>
        <dsp:cNvSpPr/>
      </dsp:nvSpPr>
      <dsp:spPr>
        <a:xfrm>
          <a:off x="0" y="1577337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Design</a:t>
          </a:r>
          <a:endParaRPr lang="en-US" sz="2000" kern="1200" dirty="0"/>
        </a:p>
      </dsp:txBody>
      <dsp:txXfrm>
        <a:off x="0" y="1577337"/>
        <a:ext cx="1956507" cy="495480"/>
      </dsp:txXfrm>
    </dsp:sp>
    <dsp:sp modelId="{9A33B031-1300-49E5-BCC4-874709E72803}">
      <dsp:nvSpPr>
        <dsp:cNvPr id="0" name=""/>
        <dsp:cNvSpPr/>
      </dsp:nvSpPr>
      <dsp:spPr>
        <a:xfrm>
          <a:off x="1956507" y="2102546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Candidates will implement the group intervention plan</a:t>
          </a:r>
        </a:p>
      </dsp:txBody>
      <dsp:txXfrm>
        <a:off x="1956507" y="2102546"/>
        <a:ext cx="7826028" cy="495480"/>
      </dsp:txXfrm>
    </dsp:sp>
    <dsp:sp modelId="{C2D4C1EC-B607-489E-A0FD-1C934565BF40}">
      <dsp:nvSpPr>
        <dsp:cNvPr id="0" name=""/>
        <dsp:cNvSpPr/>
      </dsp:nvSpPr>
      <dsp:spPr>
        <a:xfrm>
          <a:off x="0" y="2102546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Implement</a:t>
          </a:r>
        </a:p>
      </dsp:txBody>
      <dsp:txXfrm>
        <a:off x="0" y="2102546"/>
        <a:ext cx="1956507" cy="495480"/>
      </dsp:txXfrm>
    </dsp:sp>
    <dsp:sp modelId="{1D6CA991-E323-4E4C-AF43-FE2789A13BBE}">
      <dsp:nvSpPr>
        <dsp:cNvPr id="0" name=""/>
        <dsp:cNvSpPr/>
      </dsp:nvSpPr>
      <dsp:spPr>
        <a:xfrm>
          <a:off x="1956507" y="2627755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Candidates will present their intervention plan on zoom to content specialists and candidates </a:t>
          </a:r>
        </a:p>
      </dsp:txBody>
      <dsp:txXfrm>
        <a:off x="1956507" y="2627755"/>
        <a:ext cx="7826028" cy="495480"/>
      </dsp:txXfrm>
    </dsp:sp>
    <dsp:sp modelId="{9FEA1CD9-98A4-4ABB-9198-AD7296BAE1DA}">
      <dsp:nvSpPr>
        <dsp:cNvPr id="0" name=""/>
        <dsp:cNvSpPr/>
      </dsp:nvSpPr>
      <dsp:spPr>
        <a:xfrm>
          <a:off x="0" y="2627755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Evaluate</a:t>
          </a:r>
        </a:p>
      </dsp:txBody>
      <dsp:txXfrm>
        <a:off x="0" y="2627755"/>
        <a:ext cx="1956507" cy="495480"/>
      </dsp:txXfrm>
    </dsp:sp>
    <dsp:sp modelId="{538E6142-53D5-4700-A5C9-63C0204C855C}">
      <dsp:nvSpPr>
        <dsp:cNvPr id="0" name=""/>
        <dsp:cNvSpPr/>
      </dsp:nvSpPr>
      <dsp:spPr>
        <a:xfrm>
          <a:off x="1956507" y="3152963"/>
          <a:ext cx="7826028" cy="495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847" tIns="125852" rIns="151847" bIns="1258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Candidates will receive two (2) grades: a grade for 02FW + a grade for their final client choice</a:t>
          </a:r>
        </a:p>
      </dsp:txBody>
      <dsp:txXfrm>
        <a:off x="1956507" y="3152963"/>
        <a:ext cx="7826028" cy="495480"/>
      </dsp:txXfrm>
    </dsp:sp>
    <dsp:sp modelId="{13FE099E-DEC5-4A72-B523-884A4A643304}">
      <dsp:nvSpPr>
        <dsp:cNvPr id="0" name=""/>
        <dsp:cNvSpPr/>
      </dsp:nvSpPr>
      <dsp:spPr>
        <a:xfrm>
          <a:off x="0" y="3152963"/>
          <a:ext cx="1956507" cy="4954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32" tIns="48942" rIns="103532" bIns="48942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Final grades</a:t>
          </a:r>
        </a:p>
      </dsp:txBody>
      <dsp:txXfrm>
        <a:off x="0" y="3152963"/>
        <a:ext cx="1956507" cy="495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7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35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4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1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8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8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41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20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9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2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5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17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0" r:id="rId6"/>
    <p:sldLayoutId id="2147483866" r:id="rId7"/>
    <p:sldLayoutId id="2147483867" r:id="rId8"/>
    <p:sldLayoutId id="2147483868" r:id="rId9"/>
    <p:sldLayoutId id="2147483869" r:id="rId10"/>
    <p:sldLayoutId id="21474838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B62860E-78E8-0547-8CD6-A19C1482F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2E7330-853E-3170-97E7-D561073F2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205038"/>
            <a:ext cx="5143500" cy="2541335"/>
          </a:xfrm>
        </p:spPr>
        <p:txBody>
          <a:bodyPr anchor="b">
            <a:normAutofit/>
          </a:bodyPr>
          <a:lstStyle/>
          <a:p>
            <a:pPr algn="ctr"/>
            <a:r>
              <a:rPr lang="en-CA" dirty="0"/>
              <a:t>Cluster D:</a:t>
            </a:r>
            <a:br>
              <a:rPr lang="en-CA" dirty="0"/>
            </a:br>
            <a:r>
              <a:rPr lang="en-CA" dirty="0"/>
              <a:t>Intervention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033959-4166-D518-55F6-BB9FD0559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3949334"/>
            <a:ext cx="5143500" cy="1432913"/>
          </a:xfrm>
        </p:spPr>
        <p:txBody>
          <a:bodyPr anchor="t">
            <a:normAutofit/>
          </a:bodyPr>
          <a:lstStyle/>
          <a:p>
            <a:pPr algn="ctr"/>
            <a:r>
              <a:rPr lang="en-CA"/>
              <a:t>Overview</a:t>
            </a:r>
          </a:p>
        </p:txBody>
      </p:sp>
      <p:pic>
        <p:nvPicPr>
          <p:cNvPr id="5" name="Picture 2" descr="Home - ChamplainRAC ChamplainRAC">
            <a:extLst>
              <a:ext uri="{FF2B5EF4-FFF2-40B4-BE49-F238E27FC236}">
                <a16:creationId xmlns:a16="http://schemas.microsoft.com/office/drawing/2014/main" id="{982F7052-9EAC-CB27-6BB8-D3C35DFF2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7339" y="2293470"/>
            <a:ext cx="3217333" cy="227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E67446-732B-4F72-8560-6FABB6CB2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38834" y="720724"/>
            <a:ext cx="4014345" cy="5414576"/>
          </a:xfrm>
          <a:custGeom>
            <a:avLst/>
            <a:gdLst>
              <a:gd name="connsiteX0" fmla="*/ 2144960 w 4282900"/>
              <a:gd name="connsiteY0" fmla="*/ 0 h 5795027"/>
              <a:gd name="connsiteX1" fmla="*/ 2332832 w 4282900"/>
              <a:gd name="connsiteY1" fmla="*/ 164715 h 5795027"/>
              <a:gd name="connsiteX2" fmla="*/ 3723546 w 4282900"/>
              <a:gd name="connsiteY2" fmla="*/ 855573 h 5795027"/>
              <a:gd name="connsiteX3" fmla="*/ 4282900 w 4282900"/>
              <a:gd name="connsiteY3" fmla="*/ 2048959 h 5795027"/>
              <a:gd name="connsiteX4" fmla="*/ 4282900 w 4282900"/>
              <a:gd name="connsiteY4" fmla="*/ 2231503 h 5795027"/>
              <a:gd name="connsiteX5" fmla="*/ 4282900 w 4282900"/>
              <a:gd name="connsiteY5" fmla="*/ 2752557 h 5795027"/>
              <a:gd name="connsiteX6" fmla="*/ 4282900 w 4282900"/>
              <a:gd name="connsiteY6" fmla="*/ 3042471 h 5795027"/>
              <a:gd name="connsiteX7" fmla="*/ 4282900 w 4282900"/>
              <a:gd name="connsiteY7" fmla="*/ 3441681 h 5795027"/>
              <a:gd name="connsiteX8" fmla="*/ 4282900 w 4282900"/>
              <a:gd name="connsiteY8" fmla="*/ 3746068 h 5795027"/>
              <a:gd name="connsiteX9" fmla="*/ 3723546 w 4282900"/>
              <a:gd name="connsiteY9" fmla="*/ 4939455 h 5795027"/>
              <a:gd name="connsiteX10" fmla="*/ 2332829 w 4282900"/>
              <a:gd name="connsiteY10" fmla="*/ 5630311 h 5795027"/>
              <a:gd name="connsiteX11" fmla="*/ 2137940 w 4282900"/>
              <a:gd name="connsiteY11" fmla="*/ 5795027 h 5795027"/>
              <a:gd name="connsiteX12" fmla="*/ 1950069 w 4282900"/>
              <a:gd name="connsiteY12" fmla="*/ 5630311 h 5795027"/>
              <a:gd name="connsiteX13" fmla="*/ 559353 w 4282900"/>
              <a:gd name="connsiteY13" fmla="*/ 4939455 h 5795027"/>
              <a:gd name="connsiteX14" fmla="*/ 0 w 4282900"/>
              <a:gd name="connsiteY14" fmla="*/ 3746068 h 5795027"/>
              <a:gd name="connsiteX15" fmla="*/ 0 w 4282900"/>
              <a:gd name="connsiteY15" fmla="*/ 3441681 h 5795027"/>
              <a:gd name="connsiteX16" fmla="*/ 0 w 4282900"/>
              <a:gd name="connsiteY16" fmla="*/ 3042471 h 5795027"/>
              <a:gd name="connsiteX17" fmla="*/ 0 w 4282900"/>
              <a:gd name="connsiteY17" fmla="*/ 2752557 h 5795027"/>
              <a:gd name="connsiteX18" fmla="*/ 0 w 4282900"/>
              <a:gd name="connsiteY18" fmla="*/ 2231503 h 5795027"/>
              <a:gd name="connsiteX19" fmla="*/ 0 w 4282900"/>
              <a:gd name="connsiteY19" fmla="*/ 2048959 h 5795027"/>
              <a:gd name="connsiteX20" fmla="*/ 559354 w 4282900"/>
              <a:gd name="connsiteY20" fmla="*/ 855573 h 5795027"/>
              <a:gd name="connsiteX21" fmla="*/ 1950071 w 4282900"/>
              <a:gd name="connsiteY21" fmla="*/ 164715 h 579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82900" h="5795027">
                <a:moveTo>
                  <a:pt x="2144960" y="0"/>
                </a:moveTo>
                <a:lnTo>
                  <a:pt x="2332832" y="164715"/>
                </a:lnTo>
                <a:cubicBezTo>
                  <a:pt x="2798675" y="524709"/>
                  <a:pt x="3323620" y="623869"/>
                  <a:pt x="3723546" y="855573"/>
                </a:cubicBezTo>
                <a:cubicBezTo>
                  <a:pt x="4108105" y="1124469"/>
                  <a:pt x="4282900" y="1432851"/>
                  <a:pt x="4282900" y="2048959"/>
                </a:cubicBezTo>
                <a:lnTo>
                  <a:pt x="4282900" y="2231503"/>
                </a:lnTo>
                <a:lnTo>
                  <a:pt x="4282900" y="2752557"/>
                </a:lnTo>
                <a:lnTo>
                  <a:pt x="4282900" y="3042471"/>
                </a:lnTo>
                <a:lnTo>
                  <a:pt x="4282900" y="3441681"/>
                </a:lnTo>
                <a:lnTo>
                  <a:pt x="4282900" y="3746068"/>
                </a:lnTo>
                <a:cubicBezTo>
                  <a:pt x="4282900" y="4362177"/>
                  <a:pt x="4108103" y="4670559"/>
                  <a:pt x="3723546" y="4939455"/>
                </a:cubicBezTo>
                <a:cubicBezTo>
                  <a:pt x="3323617" y="5171158"/>
                  <a:pt x="2798672" y="5270318"/>
                  <a:pt x="2332829" y="5630311"/>
                </a:cubicBezTo>
                <a:lnTo>
                  <a:pt x="2137940" y="5795027"/>
                </a:lnTo>
                <a:lnTo>
                  <a:pt x="1950069" y="5630311"/>
                </a:lnTo>
                <a:cubicBezTo>
                  <a:pt x="1484225" y="5270318"/>
                  <a:pt x="959280" y="5171158"/>
                  <a:pt x="559353" y="4939455"/>
                </a:cubicBezTo>
                <a:cubicBezTo>
                  <a:pt x="174796" y="4670559"/>
                  <a:pt x="0" y="4362177"/>
                  <a:pt x="0" y="3746068"/>
                </a:cubicBezTo>
                <a:lnTo>
                  <a:pt x="0" y="3441681"/>
                </a:lnTo>
                <a:lnTo>
                  <a:pt x="0" y="3042471"/>
                </a:lnTo>
                <a:lnTo>
                  <a:pt x="0" y="2752557"/>
                </a:lnTo>
                <a:lnTo>
                  <a:pt x="0" y="2231503"/>
                </a:lnTo>
                <a:lnTo>
                  <a:pt x="0" y="2048959"/>
                </a:lnTo>
                <a:cubicBezTo>
                  <a:pt x="0" y="1432851"/>
                  <a:pt x="174797" y="1124469"/>
                  <a:pt x="559354" y="855573"/>
                </a:cubicBezTo>
                <a:cubicBezTo>
                  <a:pt x="959283" y="623869"/>
                  <a:pt x="1484227" y="524709"/>
                  <a:pt x="1950071" y="164715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17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9E094-A090-BD24-369C-264033E4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Cluster D consists of four 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18125-2FD7-812B-41EB-237F1C590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744" y="2248257"/>
            <a:ext cx="10707096" cy="3650155"/>
          </a:xfrm>
        </p:spPr>
        <p:txBody>
          <a:bodyPr/>
          <a:lstStyle/>
          <a:p>
            <a:endParaRPr lang="en-CA" dirty="0"/>
          </a:p>
          <a:p>
            <a:r>
              <a:rPr lang="en-CA" dirty="0"/>
              <a:t>02FX Prepare an Intervention Plan</a:t>
            </a:r>
          </a:p>
          <a:p>
            <a:r>
              <a:rPr lang="en-CA" dirty="0"/>
              <a:t>Evaluation 1: 02G3 Carry out an Adapt/Rehabilitation intervention plan + Client Choice #1</a:t>
            </a:r>
          </a:p>
          <a:p>
            <a:r>
              <a:rPr lang="en-CA" dirty="0"/>
              <a:t>Evaluation 2: Exam with Client Choice #2</a:t>
            </a:r>
          </a:p>
          <a:p>
            <a:r>
              <a:rPr lang="en-CA" dirty="0"/>
              <a:t>Evaluation 3: 02FX Carry out prevention intervention plan + Client Choice #3</a:t>
            </a:r>
          </a:p>
        </p:txBody>
      </p:sp>
    </p:spTree>
    <p:extLst>
      <p:ext uri="{BB962C8B-B14F-4D97-AF65-F5344CB8AC3E}">
        <p14:creationId xmlns:p14="http://schemas.microsoft.com/office/powerpoint/2010/main" val="2749567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F72CB4B-A086-E546-83B0-DD8F40789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485201-F7E1-AECD-A62E-50147DCB4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030"/>
            <a:ext cx="5145313" cy="1507398"/>
          </a:xfrm>
        </p:spPr>
        <p:txBody>
          <a:bodyPr anchor="ctr">
            <a:normAutofit/>
          </a:bodyPr>
          <a:lstStyle/>
          <a:p>
            <a:r>
              <a:rPr lang="en-CA"/>
              <a:t>Before starting any evaluations…..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E9E86F5-3804-4993-9353-B93A62BA6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828" y="722659"/>
            <a:ext cx="4014345" cy="5291886"/>
          </a:xfrm>
          <a:custGeom>
            <a:avLst/>
            <a:gdLst>
              <a:gd name="connsiteX0" fmla="*/ 2010463 w 4014345"/>
              <a:gd name="connsiteY0" fmla="*/ 0 h 5302828"/>
              <a:gd name="connsiteX1" fmla="*/ 2186554 w 4014345"/>
              <a:gd name="connsiteY1" fmla="*/ 153908 h 5302828"/>
              <a:gd name="connsiteX2" fmla="*/ 3490066 w 4014345"/>
              <a:gd name="connsiteY2" fmla="*/ 799434 h 5302828"/>
              <a:gd name="connsiteX3" fmla="*/ 4014345 w 4014345"/>
              <a:gd name="connsiteY3" fmla="*/ 1914517 h 5302828"/>
              <a:gd name="connsiteX4" fmla="*/ 4014344 w 4014345"/>
              <a:gd name="connsiteY4" fmla="*/ 2588099 h 5302828"/>
              <a:gd name="connsiteX5" fmla="*/ 4009930 w 4014345"/>
              <a:gd name="connsiteY5" fmla="*/ 5302828 h 5302828"/>
              <a:gd name="connsiteX6" fmla="*/ 4415 w 4014345"/>
              <a:gd name="connsiteY6" fmla="*/ 5302828 h 5302828"/>
              <a:gd name="connsiteX7" fmla="*/ 0 w 4014345"/>
              <a:gd name="connsiteY7" fmla="*/ 2588099 h 5302828"/>
              <a:gd name="connsiteX8" fmla="*/ 1 w 4014345"/>
              <a:gd name="connsiteY8" fmla="*/ 1914517 h 5302828"/>
              <a:gd name="connsiteX9" fmla="*/ 524282 w 4014345"/>
              <a:gd name="connsiteY9" fmla="*/ 799434 h 5302828"/>
              <a:gd name="connsiteX10" fmla="*/ 1827794 w 4014345"/>
              <a:gd name="connsiteY10" fmla="*/ 153908 h 530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4345" h="5302828">
                <a:moveTo>
                  <a:pt x="2010463" y="0"/>
                </a:moveTo>
                <a:lnTo>
                  <a:pt x="2186554" y="153908"/>
                </a:lnTo>
                <a:cubicBezTo>
                  <a:pt x="2623188" y="490280"/>
                  <a:pt x="3115215" y="582934"/>
                  <a:pt x="3490066" y="799434"/>
                </a:cubicBezTo>
                <a:cubicBezTo>
                  <a:pt x="3850510" y="1050687"/>
                  <a:pt x="4014345" y="1338834"/>
                  <a:pt x="4014345" y="1914517"/>
                </a:cubicBezTo>
                <a:cubicBezTo>
                  <a:pt x="4014345" y="2139044"/>
                  <a:pt x="4014344" y="2363572"/>
                  <a:pt x="4014344" y="2588099"/>
                </a:cubicBezTo>
                <a:lnTo>
                  <a:pt x="4009930" y="5302828"/>
                </a:lnTo>
                <a:lnTo>
                  <a:pt x="4415" y="5302828"/>
                </a:lnTo>
                <a:lnTo>
                  <a:pt x="0" y="2588099"/>
                </a:lnTo>
                <a:cubicBezTo>
                  <a:pt x="0" y="2363572"/>
                  <a:pt x="1" y="2139044"/>
                  <a:pt x="1" y="1914517"/>
                </a:cubicBezTo>
                <a:cubicBezTo>
                  <a:pt x="1" y="1338834"/>
                  <a:pt x="163838" y="1050687"/>
                  <a:pt x="524282" y="799434"/>
                </a:cubicBezTo>
                <a:cubicBezTo>
                  <a:pt x="899134" y="582934"/>
                  <a:pt x="1391162" y="490280"/>
                  <a:pt x="1827794" y="153908"/>
                </a:cubicBezTo>
                <a:close/>
              </a:path>
            </a:pathLst>
          </a:custGeom>
          <a:noFill/>
          <a:ln w="25400" cap="rnd">
            <a:solidFill>
              <a:schemeClr val="bg2">
                <a:lumMod val="75000"/>
                <a:alpha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E9F745-716A-CF96-AC17-9E93946D5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2" y="492853"/>
            <a:ext cx="4621984" cy="6041809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C04D24-B3B3-09BB-D5CD-F294B7E606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574300"/>
              </p:ext>
            </p:extLst>
          </p:nvPr>
        </p:nvGraphicFramePr>
        <p:xfrm>
          <a:off x="952501" y="2844800"/>
          <a:ext cx="5143500" cy="3053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6741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206359A-F1E3-49EE-BBC2-40888C4A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ED6D074-A5E9-4040-9A92-7CD5F68AC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tack of files">
            <a:extLst>
              <a:ext uri="{FF2B5EF4-FFF2-40B4-BE49-F238E27FC236}">
                <a16:creationId xmlns:a16="http://schemas.microsoft.com/office/drawing/2014/main" id="{DEE01CD9-0E18-F8CB-EE04-76F0C17B01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364144C-8BB1-450F-812B-D7D09A795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12192000" cy="4604516"/>
          </a:xfrm>
          <a:prstGeom prst="rect">
            <a:avLst/>
          </a:prstGeom>
          <a:gradFill>
            <a:gsLst>
              <a:gs pos="7000">
                <a:srgbClr val="000000">
                  <a:alpha val="0"/>
                </a:srgbClr>
              </a:gs>
              <a:gs pos="56000">
                <a:srgbClr val="000000">
                  <a:alpha val="56000"/>
                </a:srgbClr>
              </a:gs>
              <a:gs pos="100000">
                <a:srgbClr val="000000">
                  <a:alpha val="6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312C94-E326-4299-32F5-DCF952AD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55" y="617839"/>
            <a:ext cx="7983941" cy="11908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>
                <a:solidFill>
                  <a:srgbClr val="FFFFFF"/>
                </a:solidFill>
              </a:rPr>
              <a:t>Once received the content specialist checks your folder to ensure all work is up to date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6C757D-7DDD-9CCC-4C3E-F1E058632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7280" y="2011672"/>
            <a:ext cx="7533565" cy="1417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000" cap="all" spc="300">
                <a:solidFill>
                  <a:srgbClr val="FFFFFF"/>
                </a:solidFill>
              </a:rPr>
              <a:t>They will send you a note giving you the go ahead to start your intervention plans</a:t>
            </a:r>
          </a:p>
        </p:txBody>
      </p:sp>
    </p:spTree>
    <p:extLst>
      <p:ext uri="{BB962C8B-B14F-4D97-AF65-F5344CB8AC3E}">
        <p14:creationId xmlns:p14="http://schemas.microsoft.com/office/powerpoint/2010/main" val="1809353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679811B-9678-4E6D-9ECA-9E1FF4C7F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F663E6-2E7F-60DE-66DE-CC4F0295B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19" y="960120"/>
            <a:ext cx="9345105" cy="1508760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CA" dirty="0"/>
              <a:t>02FX Prepare an Intervention plan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83EA3E-4532-F95B-FBF6-DC549EFA4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2" y="2765686"/>
            <a:ext cx="7632698" cy="3139816"/>
          </a:xfrm>
        </p:spPr>
        <p:txBody>
          <a:bodyPr anchor="b">
            <a:normAutofit/>
          </a:bodyPr>
          <a:lstStyle/>
          <a:p>
            <a:r>
              <a:rPr lang="en-CA" dirty="0"/>
              <a:t>This intervention plan is a proposal for an individual intervention plan</a:t>
            </a:r>
          </a:p>
          <a:p>
            <a:r>
              <a:rPr lang="en-CA" dirty="0"/>
              <a:t>It should be done with a client you currently work with</a:t>
            </a:r>
          </a:p>
          <a:p>
            <a:r>
              <a:rPr lang="en-CA" dirty="0"/>
              <a:t>Candidates are evaluated on their ability to analyze the client’s situation, propose a clear and relevant S.E.T. intervention plan  </a:t>
            </a:r>
          </a:p>
          <a:p>
            <a:r>
              <a:rPr lang="en-CA" dirty="0"/>
              <a:t>Candidate are also evaluated on their ability to write professionally and clearly</a:t>
            </a:r>
          </a:p>
          <a:p>
            <a:endParaRPr lang="en-CA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DF4426-90D1-F14F-8020-087AFF23F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040360" y="1829569"/>
            <a:ext cx="3151640" cy="5028431"/>
            <a:chOff x="9040360" y="1829569"/>
            <a:chExt cx="3151640" cy="5028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8B2FB0C-3A68-1142-BCF6-56559188A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9040360" y="1912383"/>
              <a:ext cx="3151640" cy="4945617"/>
              <a:chOff x="9040360" y="1912383"/>
              <a:chExt cx="3151640" cy="494561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C35D916-0A5D-46AE-BFFD-C2ADD447D6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101565" y="4566630"/>
                <a:ext cx="2249810" cy="2291370"/>
              </a:xfrm>
              <a:custGeom>
                <a:avLst/>
                <a:gdLst>
                  <a:gd name="connsiteX0" fmla="*/ 1126749 w 2249810"/>
                  <a:gd name="connsiteY0" fmla="*/ 0 h 2291370"/>
                  <a:gd name="connsiteX1" fmla="*/ 1225438 w 2249810"/>
                  <a:gd name="connsiteY1" fmla="*/ 86525 h 2291370"/>
                  <a:gd name="connsiteX2" fmla="*/ 1955981 w 2249810"/>
                  <a:gd name="connsiteY2" fmla="*/ 449433 h 2291370"/>
                  <a:gd name="connsiteX3" fmla="*/ 2249810 w 2249810"/>
                  <a:gd name="connsiteY3" fmla="*/ 1076320 h 2291370"/>
                  <a:gd name="connsiteX4" fmla="*/ 2249810 w 2249810"/>
                  <a:gd name="connsiteY4" fmla="*/ 1172210 h 2291370"/>
                  <a:gd name="connsiteX5" fmla="*/ 2249810 w 2249810"/>
                  <a:gd name="connsiteY5" fmla="*/ 1445920 h 2291370"/>
                  <a:gd name="connsiteX6" fmla="*/ 2249810 w 2249810"/>
                  <a:gd name="connsiteY6" fmla="*/ 1598212 h 2291370"/>
                  <a:gd name="connsiteX7" fmla="*/ 2249810 w 2249810"/>
                  <a:gd name="connsiteY7" fmla="*/ 1807917 h 2291370"/>
                  <a:gd name="connsiteX8" fmla="*/ 2249810 w 2249810"/>
                  <a:gd name="connsiteY8" fmla="*/ 1967812 h 2291370"/>
                  <a:gd name="connsiteX9" fmla="*/ 2210104 w 2249810"/>
                  <a:gd name="connsiteY9" fmla="*/ 2271144 h 2291370"/>
                  <a:gd name="connsiteX10" fmla="*/ 2202000 w 2249810"/>
                  <a:gd name="connsiteY10" fmla="*/ 2291370 h 2291370"/>
                  <a:gd name="connsiteX11" fmla="*/ 47809 w 2249810"/>
                  <a:gd name="connsiteY11" fmla="*/ 2291370 h 2291370"/>
                  <a:gd name="connsiteX12" fmla="*/ 39705 w 2249810"/>
                  <a:gd name="connsiteY12" fmla="*/ 2271144 h 2291370"/>
                  <a:gd name="connsiteX13" fmla="*/ 0 w 2249810"/>
                  <a:gd name="connsiteY13" fmla="*/ 1967812 h 2291370"/>
                  <a:gd name="connsiteX14" fmla="*/ 0 w 2249810"/>
                  <a:gd name="connsiteY14" fmla="*/ 1807917 h 2291370"/>
                  <a:gd name="connsiteX15" fmla="*/ 0 w 2249810"/>
                  <a:gd name="connsiteY15" fmla="*/ 1598212 h 2291370"/>
                  <a:gd name="connsiteX16" fmla="*/ 0 w 2249810"/>
                  <a:gd name="connsiteY16" fmla="*/ 1445920 h 2291370"/>
                  <a:gd name="connsiteX17" fmla="*/ 0 w 2249810"/>
                  <a:gd name="connsiteY17" fmla="*/ 1172210 h 2291370"/>
                  <a:gd name="connsiteX18" fmla="*/ 0 w 2249810"/>
                  <a:gd name="connsiteY18" fmla="*/ 1076320 h 2291370"/>
                  <a:gd name="connsiteX19" fmla="*/ 293829 w 2249810"/>
                  <a:gd name="connsiteY19" fmla="*/ 449433 h 2291370"/>
                  <a:gd name="connsiteX20" fmla="*/ 1024373 w 2249810"/>
                  <a:gd name="connsiteY20" fmla="*/ 86525 h 22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249810" h="2291370">
                    <a:moveTo>
                      <a:pt x="1126749" y="0"/>
                    </a:moveTo>
                    <a:lnTo>
                      <a:pt x="1225438" y="86525"/>
                    </a:lnTo>
                    <a:cubicBezTo>
                      <a:pt x="1470146" y="275630"/>
                      <a:pt x="1745900" y="327719"/>
                      <a:pt x="1955981" y="449433"/>
                    </a:cubicBezTo>
                    <a:cubicBezTo>
                      <a:pt x="2157990" y="590684"/>
                      <a:pt x="2249810" y="752678"/>
                      <a:pt x="2249810" y="1076320"/>
                    </a:cubicBezTo>
                    <a:lnTo>
                      <a:pt x="2249810" y="1172210"/>
                    </a:lnTo>
                    <a:lnTo>
                      <a:pt x="2249810" y="1445920"/>
                    </a:lnTo>
                    <a:lnTo>
                      <a:pt x="2249810" y="1598212"/>
                    </a:lnTo>
                    <a:lnTo>
                      <a:pt x="2249810" y="1807917"/>
                    </a:lnTo>
                    <a:lnTo>
                      <a:pt x="2249810" y="1967812"/>
                    </a:lnTo>
                    <a:cubicBezTo>
                      <a:pt x="2249810" y="2089178"/>
                      <a:pt x="2236898" y="2187812"/>
                      <a:pt x="2210104" y="2271144"/>
                    </a:cubicBezTo>
                    <a:lnTo>
                      <a:pt x="2202000" y="2291370"/>
                    </a:lnTo>
                    <a:lnTo>
                      <a:pt x="47809" y="2291370"/>
                    </a:lnTo>
                    <a:lnTo>
                      <a:pt x="39705" y="2271144"/>
                    </a:lnTo>
                    <a:cubicBezTo>
                      <a:pt x="12912" y="2187812"/>
                      <a:pt x="0" y="2089178"/>
                      <a:pt x="0" y="1967812"/>
                    </a:cubicBezTo>
                    <a:lnTo>
                      <a:pt x="0" y="1807917"/>
                    </a:lnTo>
                    <a:lnTo>
                      <a:pt x="0" y="1598212"/>
                    </a:lnTo>
                    <a:lnTo>
                      <a:pt x="0" y="1445920"/>
                    </a:lnTo>
                    <a:lnTo>
                      <a:pt x="0" y="1172210"/>
                    </a:lnTo>
                    <a:lnTo>
                      <a:pt x="0" y="1076320"/>
                    </a:lnTo>
                    <a:cubicBezTo>
                      <a:pt x="0" y="752678"/>
                      <a:pt x="91821" y="590684"/>
                      <a:pt x="293829" y="449433"/>
                    </a:cubicBezTo>
                    <a:cubicBezTo>
                      <a:pt x="503912" y="327719"/>
                      <a:pt x="779665" y="275630"/>
                      <a:pt x="1024373" y="86525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F268332-6742-4EC3-8AE6-DC8C2311C8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0366429" y="1912383"/>
                <a:ext cx="1825571" cy="3044131"/>
              </a:xfrm>
              <a:custGeom>
                <a:avLst/>
                <a:gdLst>
                  <a:gd name="connsiteX0" fmla="*/ 1126749 w 1825571"/>
                  <a:gd name="connsiteY0" fmla="*/ 0 h 3044131"/>
                  <a:gd name="connsiteX1" fmla="*/ 1225438 w 1825571"/>
                  <a:gd name="connsiteY1" fmla="*/ 86525 h 3044131"/>
                  <a:gd name="connsiteX2" fmla="*/ 1787618 w 1825571"/>
                  <a:gd name="connsiteY2" fmla="*/ 367973 h 3044131"/>
                  <a:gd name="connsiteX3" fmla="*/ 1825571 w 1825571"/>
                  <a:gd name="connsiteY3" fmla="*/ 386337 h 3044131"/>
                  <a:gd name="connsiteX4" fmla="*/ 1825571 w 1825571"/>
                  <a:gd name="connsiteY4" fmla="*/ 2657795 h 3044131"/>
                  <a:gd name="connsiteX5" fmla="*/ 1787617 w 1825571"/>
                  <a:gd name="connsiteY5" fmla="*/ 2676158 h 3044131"/>
                  <a:gd name="connsiteX6" fmla="*/ 1225437 w 1825571"/>
                  <a:gd name="connsiteY6" fmla="*/ 2957606 h 3044131"/>
                  <a:gd name="connsiteX7" fmla="*/ 1123061 w 1825571"/>
                  <a:gd name="connsiteY7" fmla="*/ 3044131 h 3044131"/>
                  <a:gd name="connsiteX8" fmla="*/ 1024372 w 1825571"/>
                  <a:gd name="connsiteY8" fmla="*/ 2957606 h 3044131"/>
                  <a:gd name="connsiteX9" fmla="*/ 293828 w 1825571"/>
                  <a:gd name="connsiteY9" fmla="*/ 2594699 h 3044131"/>
                  <a:gd name="connsiteX10" fmla="*/ 0 w 1825571"/>
                  <a:gd name="connsiteY10" fmla="*/ 1967812 h 3044131"/>
                  <a:gd name="connsiteX11" fmla="*/ 0 w 1825571"/>
                  <a:gd name="connsiteY11" fmla="*/ 1807917 h 3044131"/>
                  <a:gd name="connsiteX12" fmla="*/ 0 w 1825571"/>
                  <a:gd name="connsiteY12" fmla="*/ 1598212 h 3044131"/>
                  <a:gd name="connsiteX13" fmla="*/ 0 w 1825571"/>
                  <a:gd name="connsiteY13" fmla="*/ 1445920 h 3044131"/>
                  <a:gd name="connsiteX14" fmla="*/ 0 w 1825571"/>
                  <a:gd name="connsiteY14" fmla="*/ 1172210 h 3044131"/>
                  <a:gd name="connsiteX15" fmla="*/ 0 w 1825571"/>
                  <a:gd name="connsiteY15" fmla="*/ 1076320 h 3044131"/>
                  <a:gd name="connsiteX16" fmla="*/ 293829 w 1825571"/>
                  <a:gd name="connsiteY16" fmla="*/ 449433 h 3044131"/>
                  <a:gd name="connsiteX17" fmla="*/ 1024373 w 1825571"/>
                  <a:gd name="connsiteY17" fmla="*/ 86525 h 3044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5571" h="3044131">
                    <a:moveTo>
                      <a:pt x="1126749" y="0"/>
                    </a:moveTo>
                    <a:lnTo>
                      <a:pt x="1225438" y="86525"/>
                    </a:lnTo>
                    <a:cubicBezTo>
                      <a:pt x="1408969" y="228354"/>
                      <a:pt x="1609963" y="293111"/>
                      <a:pt x="1787618" y="367973"/>
                    </a:cubicBezTo>
                    <a:lnTo>
                      <a:pt x="1825571" y="386337"/>
                    </a:lnTo>
                    <a:lnTo>
                      <a:pt x="1825571" y="2657795"/>
                    </a:lnTo>
                    <a:lnTo>
                      <a:pt x="1787617" y="2676158"/>
                    </a:lnTo>
                    <a:cubicBezTo>
                      <a:pt x="1609961" y="2751020"/>
                      <a:pt x="1408967" y="2815777"/>
                      <a:pt x="1225437" y="2957606"/>
                    </a:cubicBezTo>
                    <a:lnTo>
                      <a:pt x="1123061" y="3044131"/>
                    </a:lnTo>
                    <a:lnTo>
                      <a:pt x="1024372" y="2957606"/>
                    </a:lnTo>
                    <a:cubicBezTo>
                      <a:pt x="779664" y="2768501"/>
                      <a:pt x="503910" y="2716412"/>
                      <a:pt x="293828" y="2594699"/>
                    </a:cubicBezTo>
                    <a:cubicBezTo>
                      <a:pt x="91820" y="2453447"/>
                      <a:pt x="0" y="2291454"/>
                      <a:pt x="0" y="1967812"/>
                    </a:cubicBezTo>
                    <a:lnTo>
                      <a:pt x="0" y="1807917"/>
                    </a:lnTo>
                    <a:lnTo>
                      <a:pt x="0" y="1598212"/>
                    </a:lnTo>
                    <a:lnTo>
                      <a:pt x="0" y="1445920"/>
                    </a:lnTo>
                    <a:lnTo>
                      <a:pt x="0" y="1172210"/>
                    </a:lnTo>
                    <a:lnTo>
                      <a:pt x="0" y="1076320"/>
                    </a:lnTo>
                    <a:cubicBezTo>
                      <a:pt x="0" y="752678"/>
                      <a:pt x="91821" y="590684"/>
                      <a:pt x="293829" y="449433"/>
                    </a:cubicBezTo>
                    <a:cubicBezTo>
                      <a:pt x="503912" y="327719"/>
                      <a:pt x="779665" y="275630"/>
                      <a:pt x="1024373" y="86525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16D7504-D3C2-47D5-B42F-97C527B8EA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040360" y="4483816"/>
                <a:ext cx="2372219" cy="2366675"/>
              </a:xfrm>
              <a:custGeom>
                <a:avLst/>
                <a:gdLst>
                  <a:gd name="connsiteX0" fmla="*/ 1188054 w 2372219"/>
                  <a:gd name="connsiteY0" fmla="*/ 0 h 2366675"/>
                  <a:gd name="connsiteX1" fmla="*/ 1292112 w 2372219"/>
                  <a:gd name="connsiteY1" fmla="*/ 91233 h 2366675"/>
                  <a:gd name="connsiteX2" fmla="*/ 2062403 w 2372219"/>
                  <a:gd name="connsiteY2" fmla="*/ 473886 h 2366675"/>
                  <a:gd name="connsiteX3" fmla="*/ 2372219 w 2372219"/>
                  <a:gd name="connsiteY3" fmla="*/ 1134881 h 2366675"/>
                  <a:gd name="connsiteX4" fmla="*/ 2372219 w 2372219"/>
                  <a:gd name="connsiteY4" fmla="*/ 1235988 h 2366675"/>
                  <a:gd name="connsiteX5" fmla="*/ 2372219 w 2372219"/>
                  <a:gd name="connsiteY5" fmla="*/ 1524590 h 2366675"/>
                  <a:gd name="connsiteX6" fmla="*/ 2372219 w 2372219"/>
                  <a:gd name="connsiteY6" fmla="*/ 1685168 h 2366675"/>
                  <a:gd name="connsiteX7" fmla="*/ 2372219 w 2372219"/>
                  <a:gd name="connsiteY7" fmla="*/ 1906283 h 2366675"/>
                  <a:gd name="connsiteX8" fmla="*/ 2372219 w 2372219"/>
                  <a:gd name="connsiteY8" fmla="*/ 2074878 h 2366675"/>
                  <a:gd name="connsiteX9" fmla="*/ 2353763 w 2372219"/>
                  <a:gd name="connsiteY9" fmla="*/ 2301179 h 2366675"/>
                  <a:gd name="connsiteX10" fmla="*/ 2337371 w 2372219"/>
                  <a:gd name="connsiteY10" fmla="*/ 2366675 h 2366675"/>
                  <a:gd name="connsiteX11" fmla="*/ 34848 w 2372219"/>
                  <a:gd name="connsiteY11" fmla="*/ 2366675 h 2366675"/>
                  <a:gd name="connsiteX12" fmla="*/ 18456 w 2372219"/>
                  <a:gd name="connsiteY12" fmla="*/ 2301179 h 2366675"/>
                  <a:gd name="connsiteX13" fmla="*/ 0 w 2372219"/>
                  <a:gd name="connsiteY13" fmla="*/ 2074878 h 2366675"/>
                  <a:gd name="connsiteX14" fmla="*/ 0 w 2372219"/>
                  <a:gd name="connsiteY14" fmla="*/ 1906283 h 2366675"/>
                  <a:gd name="connsiteX15" fmla="*/ 0 w 2372219"/>
                  <a:gd name="connsiteY15" fmla="*/ 1685168 h 2366675"/>
                  <a:gd name="connsiteX16" fmla="*/ 0 w 2372219"/>
                  <a:gd name="connsiteY16" fmla="*/ 1524590 h 2366675"/>
                  <a:gd name="connsiteX17" fmla="*/ 0 w 2372219"/>
                  <a:gd name="connsiteY17" fmla="*/ 1235988 h 2366675"/>
                  <a:gd name="connsiteX18" fmla="*/ 0 w 2372219"/>
                  <a:gd name="connsiteY18" fmla="*/ 1134881 h 2366675"/>
                  <a:gd name="connsiteX19" fmla="*/ 309816 w 2372219"/>
                  <a:gd name="connsiteY19" fmla="*/ 473886 h 2366675"/>
                  <a:gd name="connsiteX20" fmla="*/ 1080108 w 2372219"/>
                  <a:gd name="connsiteY20" fmla="*/ 91233 h 2366675"/>
                  <a:gd name="connsiteX0" fmla="*/ 2337371 w 2428811"/>
                  <a:gd name="connsiteY0" fmla="*/ 2366675 h 2458115"/>
                  <a:gd name="connsiteX1" fmla="*/ 34848 w 2428811"/>
                  <a:gd name="connsiteY1" fmla="*/ 2366675 h 2458115"/>
                  <a:gd name="connsiteX2" fmla="*/ 18456 w 2428811"/>
                  <a:gd name="connsiteY2" fmla="*/ 2301179 h 2458115"/>
                  <a:gd name="connsiteX3" fmla="*/ 0 w 2428811"/>
                  <a:gd name="connsiteY3" fmla="*/ 2074878 h 2458115"/>
                  <a:gd name="connsiteX4" fmla="*/ 0 w 2428811"/>
                  <a:gd name="connsiteY4" fmla="*/ 1906283 h 2458115"/>
                  <a:gd name="connsiteX5" fmla="*/ 0 w 2428811"/>
                  <a:gd name="connsiteY5" fmla="*/ 1685168 h 2458115"/>
                  <a:gd name="connsiteX6" fmla="*/ 0 w 2428811"/>
                  <a:gd name="connsiteY6" fmla="*/ 1524590 h 2458115"/>
                  <a:gd name="connsiteX7" fmla="*/ 0 w 2428811"/>
                  <a:gd name="connsiteY7" fmla="*/ 1235988 h 2458115"/>
                  <a:gd name="connsiteX8" fmla="*/ 0 w 2428811"/>
                  <a:gd name="connsiteY8" fmla="*/ 1134881 h 2458115"/>
                  <a:gd name="connsiteX9" fmla="*/ 309816 w 2428811"/>
                  <a:gd name="connsiteY9" fmla="*/ 473886 h 2458115"/>
                  <a:gd name="connsiteX10" fmla="*/ 1080108 w 2428811"/>
                  <a:gd name="connsiteY10" fmla="*/ 91233 h 2458115"/>
                  <a:gd name="connsiteX11" fmla="*/ 1188054 w 2428811"/>
                  <a:gd name="connsiteY11" fmla="*/ 0 h 2458115"/>
                  <a:gd name="connsiteX12" fmla="*/ 1292112 w 2428811"/>
                  <a:gd name="connsiteY12" fmla="*/ 91233 h 2458115"/>
                  <a:gd name="connsiteX13" fmla="*/ 2062403 w 2428811"/>
                  <a:gd name="connsiteY13" fmla="*/ 473886 h 2458115"/>
                  <a:gd name="connsiteX14" fmla="*/ 2372219 w 2428811"/>
                  <a:gd name="connsiteY14" fmla="*/ 1134881 h 2458115"/>
                  <a:gd name="connsiteX15" fmla="*/ 2372219 w 2428811"/>
                  <a:gd name="connsiteY15" fmla="*/ 1235988 h 2458115"/>
                  <a:gd name="connsiteX16" fmla="*/ 2372219 w 2428811"/>
                  <a:gd name="connsiteY16" fmla="*/ 1524590 h 2458115"/>
                  <a:gd name="connsiteX17" fmla="*/ 2372219 w 2428811"/>
                  <a:gd name="connsiteY17" fmla="*/ 1685168 h 2458115"/>
                  <a:gd name="connsiteX18" fmla="*/ 2372219 w 2428811"/>
                  <a:gd name="connsiteY18" fmla="*/ 1906283 h 2458115"/>
                  <a:gd name="connsiteX19" fmla="*/ 2372219 w 2428811"/>
                  <a:gd name="connsiteY19" fmla="*/ 2074878 h 2458115"/>
                  <a:gd name="connsiteX20" fmla="*/ 2353763 w 2428811"/>
                  <a:gd name="connsiteY20" fmla="*/ 2301179 h 2458115"/>
                  <a:gd name="connsiteX21" fmla="*/ 2428811 w 2428811"/>
                  <a:gd name="connsiteY21" fmla="*/ 2458115 h 2458115"/>
                  <a:gd name="connsiteX0" fmla="*/ 34848 w 2428811"/>
                  <a:gd name="connsiteY0" fmla="*/ 2366675 h 2458115"/>
                  <a:gd name="connsiteX1" fmla="*/ 18456 w 2428811"/>
                  <a:gd name="connsiteY1" fmla="*/ 2301179 h 2458115"/>
                  <a:gd name="connsiteX2" fmla="*/ 0 w 2428811"/>
                  <a:gd name="connsiteY2" fmla="*/ 2074878 h 2458115"/>
                  <a:gd name="connsiteX3" fmla="*/ 0 w 2428811"/>
                  <a:gd name="connsiteY3" fmla="*/ 1906283 h 2458115"/>
                  <a:gd name="connsiteX4" fmla="*/ 0 w 2428811"/>
                  <a:gd name="connsiteY4" fmla="*/ 1685168 h 2458115"/>
                  <a:gd name="connsiteX5" fmla="*/ 0 w 2428811"/>
                  <a:gd name="connsiteY5" fmla="*/ 1524590 h 2458115"/>
                  <a:gd name="connsiteX6" fmla="*/ 0 w 2428811"/>
                  <a:gd name="connsiteY6" fmla="*/ 1235988 h 2458115"/>
                  <a:gd name="connsiteX7" fmla="*/ 0 w 2428811"/>
                  <a:gd name="connsiteY7" fmla="*/ 1134881 h 2458115"/>
                  <a:gd name="connsiteX8" fmla="*/ 309816 w 2428811"/>
                  <a:gd name="connsiteY8" fmla="*/ 473886 h 2458115"/>
                  <a:gd name="connsiteX9" fmla="*/ 1080108 w 2428811"/>
                  <a:gd name="connsiteY9" fmla="*/ 91233 h 2458115"/>
                  <a:gd name="connsiteX10" fmla="*/ 1188054 w 2428811"/>
                  <a:gd name="connsiteY10" fmla="*/ 0 h 2458115"/>
                  <a:gd name="connsiteX11" fmla="*/ 1292112 w 2428811"/>
                  <a:gd name="connsiteY11" fmla="*/ 91233 h 2458115"/>
                  <a:gd name="connsiteX12" fmla="*/ 2062403 w 2428811"/>
                  <a:gd name="connsiteY12" fmla="*/ 473886 h 2458115"/>
                  <a:gd name="connsiteX13" fmla="*/ 2372219 w 2428811"/>
                  <a:gd name="connsiteY13" fmla="*/ 1134881 h 2458115"/>
                  <a:gd name="connsiteX14" fmla="*/ 2372219 w 2428811"/>
                  <a:gd name="connsiteY14" fmla="*/ 1235988 h 2458115"/>
                  <a:gd name="connsiteX15" fmla="*/ 2372219 w 2428811"/>
                  <a:gd name="connsiteY15" fmla="*/ 1524590 h 2458115"/>
                  <a:gd name="connsiteX16" fmla="*/ 2372219 w 2428811"/>
                  <a:gd name="connsiteY16" fmla="*/ 1685168 h 2458115"/>
                  <a:gd name="connsiteX17" fmla="*/ 2372219 w 2428811"/>
                  <a:gd name="connsiteY17" fmla="*/ 1906283 h 2458115"/>
                  <a:gd name="connsiteX18" fmla="*/ 2372219 w 2428811"/>
                  <a:gd name="connsiteY18" fmla="*/ 2074878 h 2458115"/>
                  <a:gd name="connsiteX19" fmla="*/ 2353763 w 2428811"/>
                  <a:gd name="connsiteY19" fmla="*/ 2301179 h 2458115"/>
                  <a:gd name="connsiteX20" fmla="*/ 2428811 w 2428811"/>
                  <a:gd name="connsiteY20" fmla="*/ 2458115 h 2458115"/>
                  <a:gd name="connsiteX0" fmla="*/ 34848 w 2428811"/>
                  <a:gd name="connsiteY0" fmla="*/ 2366675 h 2458115"/>
                  <a:gd name="connsiteX1" fmla="*/ 18456 w 2428811"/>
                  <a:gd name="connsiteY1" fmla="*/ 2301179 h 2458115"/>
                  <a:gd name="connsiteX2" fmla="*/ 0 w 2428811"/>
                  <a:gd name="connsiteY2" fmla="*/ 2074878 h 2458115"/>
                  <a:gd name="connsiteX3" fmla="*/ 0 w 2428811"/>
                  <a:gd name="connsiteY3" fmla="*/ 1906283 h 2458115"/>
                  <a:gd name="connsiteX4" fmla="*/ 0 w 2428811"/>
                  <a:gd name="connsiteY4" fmla="*/ 1685168 h 2458115"/>
                  <a:gd name="connsiteX5" fmla="*/ 0 w 2428811"/>
                  <a:gd name="connsiteY5" fmla="*/ 1524590 h 2458115"/>
                  <a:gd name="connsiteX6" fmla="*/ 0 w 2428811"/>
                  <a:gd name="connsiteY6" fmla="*/ 1235988 h 2458115"/>
                  <a:gd name="connsiteX7" fmla="*/ 0 w 2428811"/>
                  <a:gd name="connsiteY7" fmla="*/ 1134881 h 2458115"/>
                  <a:gd name="connsiteX8" fmla="*/ 309816 w 2428811"/>
                  <a:gd name="connsiteY8" fmla="*/ 473886 h 2458115"/>
                  <a:gd name="connsiteX9" fmla="*/ 1080108 w 2428811"/>
                  <a:gd name="connsiteY9" fmla="*/ 91233 h 2458115"/>
                  <a:gd name="connsiteX10" fmla="*/ 1188054 w 2428811"/>
                  <a:gd name="connsiteY10" fmla="*/ 0 h 2458115"/>
                  <a:gd name="connsiteX11" fmla="*/ 1292112 w 2428811"/>
                  <a:gd name="connsiteY11" fmla="*/ 91233 h 2458115"/>
                  <a:gd name="connsiteX12" fmla="*/ 2062403 w 2428811"/>
                  <a:gd name="connsiteY12" fmla="*/ 473886 h 2458115"/>
                  <a:gd name="connsiteX13" fmla="*/ 2372219 w 2428811"/>
                  <a:gd name="connsiteY13" fmla="*/ 1134881 h 2458115"/>
                  <a:gd name="connsiteX14" fmla="*/ 2372219 w 2428811"/>
                  <a:gd name="connsiteY14" fmla="*/ 1235988 h 2458115"/>
                  <a:gd name="connsiteX15" fmla="*/ 2372219 w 2428811"/>
                  <a:gd name="connsiteY15" fmla="*/ 1524590 h 2458115"/>
                  <a:gd name="connsiteX16" fmla="*/ 2372219 w 2428811"/>
                  <a:gd name="connsiteY16" fmla="*/ 1906283 h 2458115"/>
                  <a:gd name="connsiteX17" fmla="*/ 2372219 w 2428811"/>
                  <a:gd name="connsiteY17" fmla="*/ 2074878 h 2458115"/>
                  <a:gd name="connsiteX18" fmla="*/ 2353763 w 2428811"/>
                  <a:gd name="connsiteY18" fmla="*/ 2301179 h 2458115"/>
                  <a:gd name="connsiteX19" fmla="*/ 2428811 w 2428811"/>
                  <a:gd name="connsiteY19" fmla="*/ 2458115 h 2458115"/>
                  <a:gd name="connsiteX0" fmla="*/ 34848 w 2428811"/>
                  <a:gd name="connsiteY0" fmla="*/ 2366675 h 2458115"/>
                  <a:gd name="connsiteX1" fmla="*/ 18456 w 2428811"/>
                  <a:gd name="connsiteY1" fmla="*/ 2301179 h 2458115"/>
                  <a:gd name="connsiteX2" fmla="*/ 0 w 2428811"/>
                  <a:gd name="connsiteY2" fmla="*/ 2074878 h 2458115"/>
                  <a:gd name="connsiteX3" fmla="*/ 0 w 2428811"/>
                  <a:gd name="connsiteY3" fmla="*/ 1906283 h 2458115"/>
                  <a:gd name="connsiteX4" fmla="*/ 0 w 2428811"/>
                  <a:gd name="connsiteY4" fmla="*/ 1685168 h 2458115"/>
                  <a:gd name="connsiteX5" fmla="*/ 0 w 2428811"/>
                  <a:gd name="connsiteY5" fmla="*/ 1524590 h 2458115"/>
                  <a:gd name="connsiteX6" fmla="*/ 0 w 2428811"/>
                  <a:gd name="connsiteY6" fmla="*/ 1235988 h 2458115"/>
                  <a:gd name="connsiteX7" fmla="*/ 0 w 2428811"/>
                  <a:gd name="connsiteY7" fmla="*/ 1134881 h 2458115"/>
                  <a:gd name="connsiteX8" fmla="*/ 309816 w 2428811"/>
                  <a:gd name="connsiteY8" fmla="*/ 473886 h 2458115"/>
                  <a:gd name="connsiteX9" fmla="*/ 1080108 w 2428811"/>
                  <a:gd name="connsiteY9" fmla="*/ 91233 h 2458115"/>
                  <a:gd name="connsiteX10" fmla="*/ 1188054 w 2428811"/>
                  <a:gd name="connsiteY10" fmla="*/ 0 h 2458115"/>
                  <a:gd name="connsiteX11" fmla="*/ 1292112 w 2428811"/>
                  <a:gd name="connsiteY11" fmla="*/ 91233 h 2458115"/>
                  <a:gd name="connsiteX12" fmla="*/ 2062403 w 2428811"/>
                  <a:gd name="connsiteY12" fmla="*/ 473886 h 2458115"/>
                  <a:gd name="connsiteX13" fmla="*/ 2372219 w 2428811"/>
                  <a:gd name="connsiteY13" fmla="*/ 1134881 h 2458115"/>
                  <a:gd name="connsiteX14" fmla="*/ 2372219 w 2428811"/>
                  <a:gd name="connsiteY14" fmla="*/ 1235988 h 2458115"/>
                  <a:gd name="connsiteX15" fmla="*/ 2372219 w 2428811"/>
                  <a:gd name="connsiteY15" fmla="*/ 1524590 h 2458115"/>
                  <a:gd name="connsiteX16" fmla="*/ 2372219 w 2428811"/>
                  <a:gd name="connsiteY16" fmla="*/ 2074878 h 2458115"/>
                  <a:gd name="connsiteX17" fmla="*/ 2353763 w 2428811"/>
                  <a:gd name="connsiteY17" fmla="*/ 2301179 h 2458115"/>
                  <a:gd name="connsiteX18" fmla="*/ 2428811 w 2428811"/>
                  <a:gd name="connsiteY18" fmla="*/ 2458115 h 245811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685168 h 2366675"/>
                  <a:gd name="connsiteX5" fmla="*/ 0 w 2372219"/>
                  <a:gd name="connsiteY5" fmla="*/ 1524590 h 2366675"/>
                  <a:gd name="connsiteX6" fmla="*/ 0 w 2372219"/>
                  <a:gd name="connsiteY6" fmla="*/ 1235988 h 2366675"/>
                  <a:gd name="connsiteX7" fmla="*/ 0 w 2372219"/>
                  <a:gd name="connsiteY7" fmla="*/ 1134881 h 2366675"/>
                  <a:gd name="connsiteX8" fmla="*/ 309816 w 2372219"/>
                  <a:gd name="connsiteY8" fmla="*/ 473886 h 2366675"/>
                  <a:gd name="connsiteX9" fmla="*/ 1080108 w 2372219"/>
                  <a:gd name="connsiteY9" fmla="*/ 91233 h 2366675"/>
                  <a:gd name="connsiteX10" fmla="*/ 1188054 w 2372219"/>
                  <a:gd name="connsiteY10" fmla="*/ 0 h 2366675"/>
                  <a:gd name="connsiteX11" fmla="*/ 1292112 w 2372219"/>
                  <a:gd name="connsiteY11" fmla="*/ 91233 h 2366675"/>
                  <a:gd name="connsiteX12" fmla="*/ 2062403 w 2372219"/>
                  <a:gd name="connsiteY12" fmla="*/ 473886 h 2366675"/>
                  <a:gd name="connsiteX13" fmla="*/ 2372219 w 2372219"/>
                  <a:gd name="connsiteY13" fmla="*/ 1134881 h 2366675"/>
                  <a:gd name="connsiteX14" fmla="*/ 2372219 w 2372219"/>
                  <a:gd name="connsiteY14" fmla="*/ 1235988 h 2366675"/>
                  <a:gd name="connsiteX15" fmla="*/ 2372219 w 2372219"/>
                  <a:gd name="connsiteY15" fmla="*/ 1524590 h 2366675"/>
                  <a:gd name="connsiteX16" fmla="*/ 2372219 w 2372219"/>
                  <a:gd name="connsiteY16" fmla="*/ 2074878 h 2366675"/>
                  <a:gd name="connsiteX17" fmla="*/ 2353763 w 2372219"/>
                  <a:gd name="connsiteY17" fmla="*/ 2301179 h 2366675"/>
                  <a:gd name="connsiteX18" fmla="*/ 2342750 w 2372219"/>
                  <a:gd name="connsiteY18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685168 h 2366675"/>
                  <a:gd name="connsiteX5" fmla="*/ 0 w 2372219"/>
                  <a:gd name="connsiteY5" fmla="*/ 1235988 h 2366675"/>
                  <a:gd name="connsiteX6" fmla="*/ 0 w 2372219"/>
                  <a:gd name="connsiteY6" fmla="*/ 1134881 h 2366675"/>
                  <a:gd name="connsiteX7" fmla="*/ 309816 w 2372219"/>
                  <a:gd name="connsiteY7" fmla="*/ 473886 h 2366675"/>
                  <a:gd name="connsiteX8" fmla="*/ 1080108 w 2372219"/>
                  <a:gd name="connsiteY8" fmla="*/ 91233 h 2366675"/>
                  <a:gd name="connsiteX9" fmla="*/ 1188054 w 2372219"/>
                  <a:gd name="connsiteY9" fmla="*/ 0 h 2366675"/>
                  <a:gd name="connsiteX10" fmla="*/ 1292112 w 2372219"/>
                  <a:gd name="connsiteY10" fmla="*/ 91233 h 2366675"/>
                  <a:gd name="connsiteX11" fmla="*/ 2062403 w 2372219"/>
                  <a:gd name="connsiteY11" fmla="*/ 473886 h 2366675"/>
                  <a:gd name="connsiteX12" fmla="*/ 2372219 w 2372219"/>
                  <a:gd name="connsiteY12" fmla="*/ 1134881 h 2366675"/>
                  <a:gd name="connsiteX13" fmla="*/ 2372219 w 2372219"/>
                  <a:gd name="connsiteY13" fmla="*/ 1235988 h 2366675"/>
                  <a:gd name="connsiteX14" fmla="*/ 2372219 w 2372219"/>
                  <a:gd name="connsiteY14" fmla="*/ 1524590 h 2366675"/>
                  <a:gd name="connsiteX15" fmla="*/ 2372219 w 2372219"/>
                  <a:gd name="connsiteY15" fmla="*/ 2074878 h 2366675"/>
                  <a:gd name="connsiteX16" fmla="*/ 2353763 w 2372219"/>
                  <a:gd name="connsiteY16" fmla="*/ 2301179 h 2366675"/>
                  <a:gd name="connsiteX17" fmla="*/ 2342750 w 2372219"/>
                  <a:gd name="connsiteY17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685168 h 2366675"/>
                  <a:gd name="connsiteX5" fmla="*/ 0 w 2372219"/>
                  <a:gd name="connsiteY5" fmla="*/ 1134881 h 2366675"/>
                  <a:gd name="connsiteX6" fmla="*/ 309816 w 2372219"/>
                  <a:gd name="connsiteY6" fmla="*/ 473886 h 2366675"/>
                  <a:gd name="connsiteX7" fmla="*/ 1080108 w 2372219"/>
                  <a:gd name="connsiteY7" fmla="*/ 91233 h 2366675"/>
                  <a:gd name="connsiteX8" fmla="*/ 1188054 w 2372219"/>
                  <a:gd name="connsiteY8" fmla="*/ 0 h 2366675"/>
                  <a:gd name="connsiteX9" fmla="*/ 1292112 w 2372219"/>
                  <a:gd name="connsiteY9" fmla="*/ 91233 h 2366675"/>
                  <a:gd name="connsiteX10" fmla="*/ 2062403 w 2372219"/>
                  <a:gd name="connsiteY10" fmla="*/ 473886 h 2366675"/>
                  <a:gd name="connsiteX11" fmla="*/ 2372219 w 2372219"/>
                  <a:gd name="connsiteY11" fmla="*/ 1134881 h 2366675"/>
                  <a:gd name="connsiteX12" fmla="*/ 2372219 w 2372219"/>
                  <a:gd name="connsiteY12" fmla="*/ 1235988 h 2366675"/>
                  <a:gd name="connsiteX13" fmla="*/ 2372219 w 2372219"/>
                  <a:gd name="connsiteY13" fmla="*/ 1524590 h 2366675"/>
                  <a:gd name="connsiteX14" fmla="*/ 2372219 w 2372219"/>
                  <a:gd name="connsiteY14" fmla="*/ 2074878 h 2366675"/>
                  <a:gd name="connsiteX15" fmla="*/ 2353763 w 2372219"/>
                  <a:gd name="connsiteY15" fmla="*/ 2301179 h 2366675"/>
                  <a:gd name="connsiteX16" fmla="*/ 2342750 w 2372219"/>
                  <a:gd name="connsiteY16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134881 h 2366675"/>
                  <a:gd name="connsiteX5" fmla="*/ 309816 w 2372219"/>
                  <a:gd name="connsiteY5" fmla="*/ 473886 h 2366675"/>
                  <a:gd name="connsiteX6" fmla="*/ 1080108 w 2372219"/>
                  <a:gd name="connsiteY6" fmla="*/ 91233 h 2366675"/>
                  <a:gd name="connsiteX7" fmla="*/ 1188054 w 2372219"/>
                  <a:gd name="connsiteY7" fmla="*/ 0 h 2366675"/>
                  <a:gd name="connsiteX8" fmla="*/ 1292112 w 2372219"/>
                  <a:gd name="connsiteY8" fmla="*/ 91233 h 2366675"/>
                  <a:gd name="connsiteX9" fmla="*/ 2062403 w 2372219"/>
                  <a:gd name="connsiteY9" fmla="*/ 473886 h 2366675"/>
                  <a:gd name="connsiteX10" fmla="*/ 2372219 w 2372219"/>
                  <a:gd name="connsiteY10" fmla="*/ 1134881 h 2366675"/>
                  <a:gd name="connsiteX11" fmla="*/ 2372219 w 2372219"/>
                  <a:gd name="connsiteY11" fmla="*/ 1235988 h 2366675"/>
                  <a:gd name="connsiteX12" fmla="*/ 2372219 w 2372219"/>
                  <a:gd name="connsiteY12" fmla="*/ 1524590 h 2366675"/>
                  <a:gd name="connsiteX13" fmla="*/ 2372219 w 2372219"/>
                  <a:gd name="connsiteY13" fmla="*/ 2074878 h 2366675"/>
                  <a:gd name="connsiteX14" fmla="*/ 2353763 w 2372219"/>
                  <a:gd name="connsiteY14" fmla="*/ 2301179 h 2366675"/>
                  <a:gd name="connsiteX15" fmla="*/ 2342750 w 2372219"/>
                  <a:gd name="connsiteY15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134881 h 2366675"/>
                  <a:gd name="connsiteX4" fmla="*/ 309816 w 2372219"/>
                  <a:gd name="connsiteY4" fmla="*/ 473886 h 2366675"/>
                  <a:gd name="connsiteX5" fmla="*/ 1080108 w 2372219"/>
                  <a:gd name="connsiteY5" fmla="*/ 91233 h 2366675"/>
                  <a:gd name="connsiteX6" fmla="*/ 1188054 w 2372219"/>
                  <a:gd name="connsiteY6" fmla="*/ 0 h 2366675"/>
                  <a:gd name="connsiteX7" fmla="*/ 1292112 w 2372219"/>
                  <a:gd name="connsiteY7" fmla="*/ 91233 h 2366675"/>
                  <a:gd name="connsiteX8" fmla="*/ 2062403 w 2372219"/>
                  <a:gd name="connsiteY8" fmla="*/ 473886 h 2366675"/>
                  <a:gd name="connsiteX9" fmla="*/ 2372219 w 2372219"/>
                  <a:gd name="connsiteY9" fmla="*/ 1134881 h 2366675"/>
                  <a:gd name="connsiteX10" fmla="*/ 2372219 w 2372219"/>
                  <a:gd name="connsiteY10" fmla="*/ 1235988 h 2366675"/>
                  <a:gd name="connsiteX11" fmla="*/ 2372219 w 2372219"/>
                  <a:gd name="connsiteY11" fmla="*/ 1524590 h 2366675"/>
                  <a:gd name="connsiteX12" fmla="*/ 2372219 w 2372219"/>
                  <a:gd name="connsiteY12" fmla="*/ 2074878 h 2366675"/>
                  <a:gd name="connsiteX13" fmla="*/ 2353763 w 2372219"/>
                  <a:gd name="connsiteY13" fmla="*/ 2301179 h 2366675"/>
                  <a:gd name="connsiteX14" fmla="*/ 2342750 w 2372219"/>
                  <a:gd name="connsiteY14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134881 h 2366675"/>
                  <a:gd name="connsiteX4" fmla="*/ 309816 w 2372219"/>
                  <a:gd name="connsiteY4" fmla="*/ 473886 h 2366675"/>
                  <a:gd name="connsiteX5" fmla="*/ 1080108 w 2372219"/>
                  <a:gd name="connsiteY5" fmla="*/ 91233 h 2366675"/>
                  <a:gd name="connsiteX6" fmla="*/ 1188054 w 2372219"/>
                  <a:gd name="connsiteY6" fmla="*/ 0 h 2366675"/>
                  <a:gd name="connsiteX7" fmla="*/ 1292112 w 2372219"/>
                  <a:gd name="connsiteY7" fmla="*/ 91233 h 2366675"/>
                  <a:gd name="connsiteX8" fmla="*/ 2062403 w 2372219"/>
                  <a:gd name="connsiteY8" fmla="*/ 473886 h 2366675"/>
                  <a:gd name="connsiteX9" fmla="*/ 2372219 w 2372219"/>
                  <a:gd name="connsiteY9" fmla="*/ 1134881 h 2366675"/>
                  <a:gd name="connsiteX10" fmla="*/ 2372219 w 2372219"/>
                  <a:gd name="connsiteY10" fmla="*/ 1235988 h 2366675"/>
                  <a:gd name="connsiteX11" fmla="*/ 2372219 w 2372219"/>
                  <a:gd name="connsiteY11" fmla="*/ 2074878 h 2366675"/>
                  <a:gd name="connsiteX12" fmla="*/ 2353763 w 2372219"/>
                  <a:gd name="connsiteY12" fmla="*/ 2301179 h 2366675"/>
                  <a:gd name="connsiteX13" fmla="*/ 2342750 w 2372219"/>
                  <a:gd name="connsiteY13" fmla="*/ 2357710 h 23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2219" h="2366675">
                    <a:moveTo>
                      <a:pt x="34848" y="2366675"/>
                    </a:moveTo>
                    <a:lnTo>
                      <a:pt x="18456" y="2301179"/>
                    </a:lnTo>
                    <a:cubicBezTo>
                      <a:pt x="6051" y="2234851"/>
                      <a:pt x="0" y="2160191"/>
                      <a:pt x="0" y="2074878"/>
                    </a:cubicBezTo>
                    <a:lnTo>
                      <a:pt x="0" y="1134881"/>
                    </a:lnTo>
                    <a:cubicBezTo>
                      <a:pt x="0" y="793630"/>
                      <a:pt x="96817" y="622823"/>
                      <a:pt x="309816" y="473886"/>
                    </a:cubicBezTo>
                    <a:cubicBezTo>
                      <a:pt x="531329" y="345550"/>
                      <a:pt x="822086" y="290627"/>
                      <a:pt x="1080108" y="91233"/>
                    </a:cubicBezTo>
                    <a:lnTo>
                      <a:pt x="1188054" y="0"/>
                    </a:lnTo>
                    <a:lnTo>
                      <a:pt x="1292112" y="91233"/>
                    </a:lnTo>
                    <a:cubicBezTo>
                      <a:pt x="1550134" y="290627"/>
                      <a:pt x="1840892" y="345550"/>
                      <a:pt x="2062403" y="473886"/>
                    </a:cubicBezTo>
                    <a:cubicBezTo>
                      <a:pt x="2275403" y="622823"/>
                      <a:pt x="2372219" y="793630"/>
                      <a:pt x="2372219" y="1134881"/>
                    </a:cubicBezTo>
                    <a:lnTo>
                      <a:pt x="2372219" y="1235988"/>
                    </a:lnTo>
                    <a:lnTo>
                      <a:pt x="2372219" y="2074878"/>
                    </a:lnTo>
                    <a:cubicBezTo>
                      <a:pt x="2372219" y="2160191"/>
                      <a:pt x="2366168" y="2234851"/>
                      <a:pt x="2353763" y="2301179"/>
                    </a:cubicBezTo>
                    <a:cubicBezTo>
                      <a:pt x="2348299" y="2323011"/>
                      <a:pt x="2342750" y="2357710"/>
                      <a:pt x="2342750" y="2357710"/>
                    </a:cubicBezTo>
                  </a:path>
                </a:pathLst>
              </a:custGeom>
              <a:noFill/>
              <a:ln w="25400" cap="rnd">
                <a:solidFill>
                  <a:schemeClr val="bg2">
                    <a:lumMod val="75000"/>
                    <a:alpha val="6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E8BEC42-B3E9-4350-BA6D-1AADB453C5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05224" y="1829569"/>
              <a:ext cx="1886776" cy="3209758"/>
            </a:xfrm>
            <a:custGeom>
              <a:avLst/>
              <a:gdLst>
                <a:gd name="connsiteX0" fmla="*/ 1188054 w 1886776"/>
                <a:gd name="connsiteY0" fmla="*/ 0 h 3209758"/>
                <a:gd name="connsiteX1" fmla="*/ 1292112 w 1886776"/>
                <a:gd name="connsiteY1" fmla="*/ 91233 h 3209758"/>
                <a:gd name="connsiteX2" fmla="*/ 1884879 w 1886776"/>
                <a:gd name="connsiteY2" fmla="*/ 387994 h 3209758"/>
                <a:gd name="connsiteX3" fmla="*/ 1886776 w 1886776"/>
                <a:gd name="connsiteY3" fmla="*/ 388912 h 3209758"/>
                <a:gd name="connsiteX4" fmla="*/ 1886776 w 1886776"/>
                <a:gd name="connsiteY4" fmla="*/ 2820846 h 3209758"/>
                <a:gd name="connsiteX5" fmla="*/ 1884878 w 1886776"/>
                <a:gd name="connsiteY5" fmla="*/ 2821764 h 3209758"/>
                <a:gd name="connsiteX6" fmla="*/ 1292111 w 1886776"/>
                <a:gd name="connsiteY6" fmla="*/ 3118525 h 3209758"/>
                <a:gd name="connsiteX7" fmla="*/ 1184165 w 1886776"/>
                <a:gd name="connsiteY7" fmla="*/ 3209758 h 3209758"/>
                <a:gd name="connsiteX8" fmla="*/ 1080107 w 1886776"/>
                <a:gd name="connsiteY8" fmla="*/ 3118525 h 3209758"/>
                <a:gd name="connsiteX9" fmla="*/ 309815 w 1886776"/>
                <a:gd name="connsiteY9" fmla="*/ 2735873 h 3209758"/>
                <a:gd name="connsiteX10" fmla="*/ 0 w 1886776"/>
                <a:gd name="connsiteY10" fmla="*/ 2074878 h 3209758"/>
                <a:gd name="connsiteX11" fmla="*/ 0 w 1886776"/>
                <a:gd name="connsiteY11" fmla="*/ 1906283 h 3209758"/>
                <a:gd name="connsiteX12" fmla="*/ 0 w 1886776"/>
                <a:gd name="connsiteY12" fmla="*/ 1685168 h 3209758"/>
                <a:gd name="connsiteX13" fmla="*/ 0 w 1886776"/>
                <a:gd name="connsiteY13" fmla="*/ 1524590 h 3209758"/>
                <a:gd name="connsiteX14" fmla="*/ 0 w 1886776"/>
                <a:gd name="connsiteY14" fmla="*/ 1235988 h 3209758"/>
                <a:gd name="connsiteX15" fmla="*/ 0 w 1886776"/>
                <a:gd name="connsiteY15" fmla="*/ 1134881 h 3209758"/>
                <a:gd name="connsiteX16" fmla="*/ 309816 w 1886776"/>
                <a:gd name="connsiteY16" fmla="*/ 473886 h 3209758"/>
                <a:gd name="connsiteX17" fmla="*/ 1080108 w 1886776"/>
                <a:gd name="connsiteY17" fmla="*/ 91233 h 3209758"/>
                <a:gd name="connsiteX0" fmla="*/ 1884878 w 1976318"/>
                <a:gd name="connsiteY0" fmla="*/ 2821764 h 3209758"/>
                <a:gd name="connsiteX1" fmla="*/ 1292111 w 1976318"/>
                <a:gd name="connsiteY1" fmla="*/ 3118525 h 3209758"/>
                <a:gd name="connsiteX2" fmla="*/ 1184165 w 1976318"/>
                <a:gd name="connsiteY2" fmla="*/ 3209758 h 3209758"/>
                <a:gd name="connsiteX3" fmla="*/ 1080107 w 1976318"/>
                <a:gd name="connsiteY3" fmla="*/ 3118525 h 3209758"/>
                <a:gd name="connsiteX4" fmla="*/ 309815 w 1976318"/>
                <a:gd name="connsiteY4" fmla="*/ 2735873 h 3209758"/>
                <a:gd name="connsiteX5" fmla="*/ 0 w 1976318"/>
                <a:gd name="connsiteY5" fmla="*/ 2074878 h 3209758"/>
                <a:gd name="connsiteX6" fmla="*/ 0 w 1976318"/>
                <a:gd name="connsiteY6" fmla="*/ 1906283 h 3209758"/>
                <a:gd name="connsiteX7" fmla="*/ 0 w 1976318"/>
                <a:gd name="connsiteY7" fmla="*/ 1685168 h 3209758"/>
                <a:gd name="connsiteX8" fmla="*/ 0 w 1976318"/>
                <a:gd name="connsiteY8" fmla="*/ 1524590 h 3209758"/>
                <a:gd name="connsiteX9" fmla="*/ 0 w 1976318"/>
                <a:gd name="connsiteY9" fmla="*/ 1235988 h 3209758"/>
                <a:gd name="connsiteX10" fmla="*/ 0 w 1976318"/>
                <a:gd name="connsiteY10" fmla="*/ 1134881 h 3209758"/>
                <a:gd name="connsiteX11" fmla="*/ 309816 w 1976318"/>
                <a:gd name="connsiteY11" fmla="*/ 473886 h 3209758"/>
                <a:gd name="connsiteX12" fmla="*/ 1080108 w 1976318"/>
                <a:gd name="connsiteY12" fmla="*/ 91233 h 3209758"/>
                <a:gd name="connsiteX13" fmla="*/ 1188054 w 1976318"/>
                <a:gd name="connsiteY13" fmla="*/ 0 h 3209758"/>
                <a:gd name="connsiteX14" fmla="*/ 1292112 w 1976318"/>
                <a:gd name="connsiteY14" fmla="*/ 91233 h 3209758"/>
                <a:gd name="connsiteX15" fmla="*/ 1884879 w 1976318"/>
                <a:gd name="connsiteY15" fmla="*/ 387994 h 3209758"/>
                <a:gd name="connsiteX16" fmla="*/ 1886776 w 1976318"/>
                <a:gd name="connsiteY16" fmla="*/ 388912 h 3209758"/>
                <a:gd name="connsiteX17" fmla="*/ 1886776 w 1976318"/>
                <a:gd name="connsiteY17" fmla="*/ 2820846 h 3209758"/>
                <a:gd name="connsiteX18" fmla="*/ 1976318 w 1976318"/>
                <a:gd name="connsiteY18" fmla="*/ 2913204 h 3209758"/>
                <a:gd name="connsiteX0" fmla="*/ 1884878 w 1976318"/>
                <a:gd name="connsiteY0" fmla="*/ 2821764 h 3209758"/>
                <a:gd name="connsiteX1" fmla="*/ 1292111 w 1976318"/>
                <a:gd name="connsiteY1" fmla="*/ 3118525 h 3209758"/>
                <a:gd name="connsiteX2" fmla="*/ 1184165 w 1976318"/>
                <a:gd name="connsiteY2" fmla="*/ 3209758 h 3209758"/>
                <a:gd name="connsiteX3" fmla="*/ 1080107 w 1976318"/>
                <a:gd name="connsiteY3" fmla="*/ 3118525 h 3209758"/>
                <a:gd name="connsiteX4" fmla="*/ 309815 w 1976318"/>
                <a:gd name="connsiteY4" fmla="*/ 2735873 h 3209758"/>
                <a:gd name="connsiteX5" fmla="*/ 0 w 1976318"/>
                <a:gd name="connsiteY5" fmla="*/ 2074878 h 3209758"/>
                <a:gd name="connsiteX6" fmla="*/ 0 w 1976318"/>
                <a:gd name="connsiteY6" fmla="*/ 1906283 h 3209758"/>
                <a:gd name="connsiteX7" fmla="*/ 0 w 1976318"/>
                <a:gd name="connsiteY7" fmla="*/ 1685168 h 3209758"/>
                <a:gd name="connsiteX8" fmla="*/ 0 w 1976318"/>
                <a:gd name="connsiteY8" fmla="*/ 1524590 h 3209758"/>
                <a:gd name="connsiteX9" fmla="*/ 0 w 1976318"/>
                <a:gd name="connsiteY9" fmla="*/ 1235988 h 3209758"/>
                <a:gd name="connsiteX10" fmla="*/ 0 w 1976318"/>
                <a:gd name="connsiteY10" fmla="*/ 1134881 h 3209758"/>
                <a:gd name="connsiteX11" fmla="*/ 309816 w 1976318"/>
                <a:gd name="connsiteY11" fmla="*/ 473886 h 3209758"/>
                <a:gd name="connsiteX12" fmla="*/ 1080108 w 1976318"/>
                <a:gd name="connsiteY12" fmla="*/ 91233 h 3209758"/>
                <a:gd name="connsiteX13" fmla="*/ 1188054 w 1976318"/>
                <a:gd name="connsiteY13" fmla="*/ 0 h 3209758"/>
                <a:gd name="connsiteX14" fmla="*/ 1292112 w 1976318"/>
                <a:gd name="connsiteY14" fmla="*/ 91233 h 3209758"/>
                <a:gd name="connsiteX15" fmla="*/ 1884879 w 1976318"/>
                <a:gd name="connsiteY15" fmla="*/ 387994 h 3209758"/>
                <a:gd name="connsiteX16" fmla="*/ 1886776 w 1976318"/>
                <a:gd name="connsiteY16" fmla="*/ 388912 h 3209758"/>
                <a:gd name="connsiteX17" fmla="*/ 1976318 w 1976318"/>
                <a:gd name="connsiteY17" fmla="*/ 2913204 h 3209758"/>
                <a:gd name="connsiteX0" fmla="*/ 1884878 w 1886776"/>
                <a:gd name="connsiteY0" fmla="*/ 2821764 h 3209758"/>
                <a:gd name="connsiteX1" fmla="*/ 1292111 w 1886776"/>
                <a:gd name="connsiteY1" fmla="*/ 3118525 h 3209758"/>
                <a:gd name="connsiteX2" fmla="*/ 1184165 w 1886776"/>
                <a:gd name="connsiteY2" fmla="*/ 3209758 h 3209758"/>
                <a:gd name="connsiteX3" fmla="*/ 1080107 w 1886776"/>
                <a:gd name="connsiteY3" fmla="*/ 3118525 h 3209758"/>
                <a:gd name="connsiteX4" fmla="*/ 309815 w 1886776"/>
                <a:gd name="connsiteY4" fmla="*/ 2735873 h 3209758"/>
                <a:gd name="connsiteX5" fmla="*/ 0 w 1886776"/>
                <a:gd name="connsiteY5" fmla="*/ 2074878 h 3209758"/>
                <a:gd name="connsiteX6" fmla="*/ 0 w 1886776"/>
                <a:gd name="connsiteY6" fmla="*/ 1906283 h 3209758"/>
                <a:gd name="connsiteX7" fmla="*/ 0 w 1886776"/>
                <a:gd name="connsiteY7" fmla="*/ 1685168 h 3209758"/>
                <a:gd name="connsiteX8" fmla="*/ 0 w 1886776"/>
                <a:gd name="connsiteY8" fmla="*/ 1524590 h 3209758"/>
                <a:gd name="connsiteX9" fmla="*/ 0 w 1886776"/>
                <a:gd name="connsiteY9" fmla="*/ 1235988 h 3209758"/>
                <a:gd name="connsiteX10" fmla="*/ 0 w 1886776"/>
                <a:gd name="connsiteY10" fmla="*/ 1134881 h 3209758"/>
                <a:gd name="connsiteX11" fmla="*/ 309816 w 1886776"/>
                <a:gd name="connsiteY11" fmla="*/ 473886 h 3209758"/>
                <a:gd name="connsiteX12" fmla="*/ 1080108 w 1886776"/>
                <a:gd name="connsiteY12" fmla="*/ 91233 h 3209758"/>
                <a:gd name="connsiteX13" fmla="*/ 1188054 w 1886776"/>
                <a:gd name="connsiteY13" fmla="*/ 0 h 3209758"/>
                <a:gd name="connsiteX14" fmla="*/ 1292112 w 1886776"/>
                <a:gd name="connsiteY14" fmla="*/ 91233 h 3209758"/>
                <a:gd name="connsiteX15" fmla="*/ 1884879 w 1886776"/>
                <a:gd name="connsiteY15" fmla="*/ 387994 h 3209758"/>
                <a:gd name="connsiteX16" fmla="*/ 1886776 w 1886776"/>
                <a:gd name="connsiteY16" fmla="*/ 388912 h 3209758"/>
                <a:gd name="connsiteX0" fmla="*/ 1884878 w 1886776"/>
                <a:gd name="connsiteY0" fmla="*/ 2800249 h 3209758"/>
                <a:gd name="connsiteX1" fmla="*/ 1292111 w 1886776"/>
                <a:gd name="connsiteY1" fmla="*/ 3118525 h 3209758"/>
                <a:gd name="connsiteX2" fmla="*/ 1184165 w 1886776"/>
                <a:gd name="connsiteY2" fmla="*/ 3209758 h 3209758"/>
                <a:gd name="connsiteX3" fmla="*/ 1080107 w 1886776"/>
                <a:gd name="connsiteY3" fmla="*/ 3118525 h 3209758"/>
                <a:gd name="connsiteX4" fmla="*/ 309815 w 1886776"/>
                <a:gd name="connsiteY4" fmla="*/ 2735873 h 3209758"/>
                <a:gd name="connsiteX5" fmla="*/ 0 w 1886776"/>
                <a:gd name="connsiteY5" fmla="*/ 2074878 h 3209758"/>
                <a:gd name="connsiteX6" fmla="*/ 0 w 1886776"/>
                <a:gd name="connsiteY6" fmla="*/ 1906283 h 3209758"/>
                <a:gd name="connsiteX7" fmla="*/ 0 w 1886776"/>
                <a:gd name="connsiteY7" fmla="*/ 1685168 h 3209758"/>
                <a:gd name="connsiteX8" fmla="*/ 0 w 1886776"/>
                <a:gd name="connsiteY8" fmla="*/ 1524590 h 3209758"/>
                <a:gd name="connsiteX9" fmla="*/ 0 w 1886776"/>
                <a:gd name="connsiteY9" fmla="*/ 1235988 h 3209758"/>
                <a:gd name="connsiteX10" fmla="*/ 0 w 1886776"/>
                <a:gd name="connsiteY10" fmla="*/ 1134881 h 3209758"/>
                <a:gd name="connsiteX11" fmla="*/ 309816 w 1886776"/>
                <a:gd name="connsiteY11" fmla="*/ 473886 h 3209758"/>
                <a:gd name="connsiteX12" fmla="*/ 1080108 w 1886776"/>
                <a:gd name="connsiteY12" fmla="*/ 91233 h 3209758"/>
                <a:gd name="connsiteX13" fmla="*/ 1188054 w 1886776"/>
                <a:gd name="connsiteY13" fmla="*/ 0 h 3209758"/>
                <a:gd name="connsiteX14" fmla="*/ 1292112 w 1886776"/>
                <a:gd name="connsiteY14" fmla="*/ 91233 h 3209758"/>
                <a:gd name="connsiteX15" fmla="*/ 1884879 w 1886776"/>
                <a:gd name="connsiteY15" fmla="*/ 387994 h 3209758"/>
                <a:gd name="connsiteX16" fmla="*/ 1886776 w 1886776"/>
                <a:gd name="connsiteY16" fmla="*/ 388912 h 3209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6776" h="3209758">
                  <a:moveTo>
                    <a:pt x="1884878" y="2800249"/>
                  </a:moveTo>
                  <a:cubicBezTo>
                    <a:pt x="1697557" y="2879185"/>
                    <a:pt x="1485627" y="2968980"/>
                    <a:pt x="1292111" y="3118525"/>
                  </a:cubicBezTo>
                  <a:lnTo>
                    <a:pt x="1184165" y="3209758"/>
                  </a:lnTo>
                  <a:lnTo>
                    <a:pt x="1080107" y="3118525"/>
                  </a:lnTo>
                  <a:cubicBezTo>
                    <a:pt x="822085" y="2919132"/>
                    <a:pt x="531327" y="2864209"/>
                    <a:pt x="309815" y="2735873"/>
                  </a:cubicBezTo>
                  <a:cubicBezTo>
                    <a:pt x="96816" y="2586936"/>
                    <a:pt x="0" y="2416129"/>
                    <a:pt x="0" y="2074878"/>
                  </a:cubicBezTo>
                  <a:lnTo>
                    <a:pt x="0" y="1906283"/>
                  </a:lnTo>
                  <a:lnTo>
                    <a:pt x="0" y="1685168"/>
                  </a:lnTo>
                  <a:lnTo>
                    <a:pt x="0" y="1524590"/>
                  </a:lnTo>
                  <a:lnTo>
                    <a:pt x="0" y="1235988"/>
                  </a:lnTo>
                  <a:lnTo>
                    <a:pt x="0" y="1134881"/>
                  </a:lnTo>
                  <a:cubicBezTo>
                    <a:pt x="0" y="793630"/>
                    <a:pt x="96817" y="622823"/>
                    <a:pt x="309816" y="473886"/>
                  </a:cubicBezTo>
                  <a:cubicBezTo>
                    <a:pt x="531329" y="345550"/>
                    <a:pt x="822086" y="290627"/>
                    <a:pt x="1080108" y="91233"/>
                  </a:cubicBezTo>
                  <a:lnTo>
                    <a:pt x="1188054" y="0"/>
                  </a:lnTo>
                  <a:lnTo>
                    <a:pt x="1292112" y="91233"/>
                  </a:lnTo>
                  <a:cubicBezTo>
                    <a:pt x="1485628" y="240778"/>
                    <a:pt x="1697559" y="309059"/>
                    <a:pt x="1884879" y="387994"/>
                  </a:cubicBezTo>
                  <a:lnTo>
                    <a:pt x="1886776" y="388912"/>
                  </a:ln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713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61B65-95C4-1162-3FC1-FEA7151AB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650240"/>
            <a:ext cx="11032067" cy="1541407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CA" dirty="0"/>
              <a:t>Evaluation 1: 02G3 Adaptation &amp; Rehabilitation + Client Choice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3E873-952E-92E3-C5AE-3AED2442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934" y="2570480"/>
            <a:ext cx="10420923" cy="3637280"/>
          </a:xfrm>
        </p:spPr>
        <p:txBody>
          <a:bodyPr/>
          <a:lstStyle/>
          <a:p>
            <a:r>
              <a:rPr lang="en-CA" dirty="0"/>
              <a:t>This is a complete individual intervention plan</a:t>
            </a:r>
          </a:p>
          <a:p>
            <a:r>
              <a:rPr lang="en-CA" dirty="0"/>
              <a:t>Candidates may choose to use the same client from 02FX</a:t>
            </a:r>
          </a:p>
          <a:p>
            <a:r>
              <a:rPr lang="en-CA" dirty="0"/>
              <a:t>Candidates will be evaluated on two competencies: Carry out adaptation and rehabilitation interventions as well as their first client choice</a:t>
            </a:r>
          </a:p>
          <a:p>
            <a:r>
              <a:rPr lang="en-CA" dirty="0"/>
              <a:t>Candidates will complete a full session report and evaluate the effectiveness of the session </a:t>
            </a:r>
          </a:p>
          <a:p>
            <a:r>
              <a:rPr lang="en-CA" dirty="0"/>
              <a:t>Candidates will be evaluated on their ability to evaluate, and self reflect on their intervention planning skills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675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5679811B-9678-4E6D-9ECA-9E1FF4C7F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E7EF6-D883-2445-BE13-E3479F782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120"/>
            <a:ext cx="9707880" cy="150876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CA" dirty="0"/>
              <a:t>Evaluation 2: Client Choice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3931-9A67-2BE1-B508-253763A6C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2" y="2765686"/>
            <a:ext cx="8862058" cy="3139816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CA" sz="1700" dirty="0"/>
              <a:t>This assessment is in the form of an exam</a:t>
            </a:r>
          </a:p>
          <a:p>
            <a:pPr>
              <a:lnSpc>
                <a:spcPct val="100000"/>
              </a:lnSpc>
            </a:pPr>
            <a:r>
              <a:rPr lang="en-CA" sz="1700" dirty="0"/>
              <a:t>After successfully completing Evaluation 1, candidates will book a three (3) hour time block on zoom with the content specialist</a:t>
            </a:r>
          </a:p>
          <a:p>
            <a:pPr>
              <a:lnSpc>
                <a:spcPct val="100000"/>
              </a:lnSpc>
            </a:pPr>
            <a:r>
              <a:rPr lang="en-CA" sz="1700" dirty="0"/>
              <a:t>Candidates will be shown a client profile relating to their second client choice</a:t>
            </a:r>
          </a:p>
          <a:p>
            <a:pPr>
              <a:lnSpc>
                <a:spcPct val="100000"/>
              </a:lnSpc>
            </a:pPr>
            <a:r>
              <a:rPr lang="en-CA" sz="1700" dirty="0"/>
              <a:t>Candidates will complete a proposal for an individual intervention plan using the evaluation 2 worksheet and their notes</a:t>
            </a:r>
          </a:p>
          <a:p>
            <a:pPr>
              <a:lnSpc>
                <a:spcPct val="100000"/>
              </a:lnSpc>
            </a:pPr>
            <a:r>
              <a:rPr lang="en-CA" sz="1700" dirty="0"/>
              <a:t>Candidates will be evaluated on their ability to assess a client’s need and propose a relevant S.E.T. intervention plan </a:t>
            </a:r>
          </a:p>
          <a:p>
            <a:pPr>
              <a:lnSpc>
                <a:spcPct val="100000"/>
              </a:lnSpc>
            </a:pPr>
            <a:endParaRPr lang="en-CA" sz="17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DF4426-90D1-F14F-8020-087AFF23F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040360" y="1829569"/>
            <a:ext cx="3151640" cy="5028431"/>
            <a:chOff x="9040360" y="1829569"/>
            <a:chExt cx="3151640" cy="502843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8B2FB0C-3A68-1142-BCF6-56559188A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9040360" y="1912383"/>
              <a:ext cx="3151640" cy="4945617"/>
              <a:chOff x="9040360" y="1912383"/>
              <a:chExt cx="3151640" cy="4945617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C35D916-0A5D-46AE-BFFD-C2ADD447D6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101565" y="4566630"/>
                <a:ext cx="2249810" cy="2291370"/>
              </a:xfrm>
              <a:custGeom>
                <a:avLst/>
                <a:gdLst>
                  <a:gd name="connsiteX0" fmla="*/ 1126749 w 2249810"/>
                  <a:gd name="connsiteY0" fmla="*/ 0 h 2291370"/>
                  <a:gd name="connsiteX1" fmla="*/ 1225438 w 2249810"/>
                  <a:gd name="connsiteY1" fmla="*/ 86525 h 2291370"/>
                  <a:gd name="connsiteX2" fmla="*/ 1955981 w 2249810"/>
                  <a:gd name="connsiteY2" fmla="*/ 449433 h 2291370"/>
                  <a:gd name="connsiteX3" fmla="*/ 2249810 w 2249810"/>
                  <a:gd name="connsiteY3" fmla="*/ 1076320 h 2291370"/>
                  <a:gd name="connsiteX4" fmla="*/ 2249810 w 2249810"/>
                  <a:gd name="connsiteY4" fmla="*/ 1172210 h 2291370"/>
                  <a:gd name="connsiteX5" fmla="*/ 2249810 w 2249810"/>
                  <a:gd name="connsiteY5" fmla="*/ 1445920 h 2291370"/>
                  <a:gd name="connsiteX6" fmla="*/ 2249810 w 2249810"/>
                  <a:gd name="connsiteY6" fmla="*/ 1598212 h 2291370"/>
                  <a:gd name="connsiteX7" fmla="*/ 2249810 w 2249810"/>
                  <a:gd name="connsiteY7" fmla="*/ 1807917 h 2291370"/>
                  <a:gd name="connsiteX8" fmla="*/ 2249810 w 2249810"/>
                  <a:gd name="connsiteY8" fmla="*/ 1967812 h 2291370"/>
                  <a:gd name="connsiteX9" fmla="*/ 2210104 w 2249810"/>
                  <a:gd name="connsiteY9" fmla="*/ 2271144 h 2291370"/>
                  <a:gd name="connsiteX10" fmla="*/ 2202000 w 2249810"/>
                  <a:gd name="connsiteY10" fmla="*/ 2291370 h 2291370"/>
                  <a:gd name="connsiteX11" fmla="*/ 47809 w 2249810"/>
                  <a:gd name="connsiteY11" fmla="*/ 2291370 h 2291370"/>
                  <a:gd name="connsiteX12" fmla="*/ 39705 w 2249810"/>
                  <a:gd name="connsiteY12" fmla="*/ 2271144 h 2291370"/>
                  <a:gd name="connsiteX13" fmla="*/ 0 w 2249810"/>
                  <a:gd name="connsiteY13" fmla="*/ 1967812 h 2291370"/>
                  <a:gd name="connsiteX14" fmla="*/ 0 w 2249810"/>
                  <a:gd name="connsiteY14" fmla="*/ 1807917 h 2291370"/>
                  <a:gd name="connsiteX15" fmla="*/ 0 w 2249810"/>
                  <a:gd name="connsiteY15" fmla="*/ 1598212 h 2291370"/>
                  <a:gd name="connsiteX16" fmla="*/ 0 w 2249810"/>
                  <a:gd name="connsiteY16" fmla="*/ 1445920 h 2291370"/>
                  <a:gd name="connsiteX17" fmla="*/ 0 w 2249810"/>
                  <a:gd name="connsiteY17" fmla="*/ 1172210 h 2291370"/>
                  <a:gd name="connsiteX18" fmla="*/ 0 w 2249810"/>
                  <a:gd name="connsiteY18" fmla="*/ 1076320 h 2291370"/>
                  <a:gd name="connsiteX19" fmla="*/ 293829 w 2249810"/>
                  <a:gd name="connsiteY19" fmla="*/ 449433 h 2291370"/>
                  <a:gd name="connsiteX20" fmla="*/ 1024373 w 2249810"/>
                  <a:gd name="connsiteY20" fmla="*/ 86525 h 229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249810" h="2291370">
                    <a:moveTo>
                      <a:pt x="1126749" y="0"/>
                    </a:moveTo>
                    <a:lnTo>
                      <a:pt x="1225438" y="86525"/>
                    </a:lnTo>
                    <a:cubicBezTo>
                      <a:pt x="1470146" y="275630"/>
                      <a:pt x="1745900" y="327719"/>
                      <a:pt x="1955981" y="449433"/>
                    </a:cubicBezTo>
                    <a:cubicBezTo>
                      <a:pt x="2157990" y="590684"/>
                      <a:pt x="2249810" y="752678"/>
                      <a:pt x="2249810" y="1076320"/>
                    </a:cubicBezTo>
                    <a:lnTo>
                      <a:pt x="2249810" y="1172210"/>
                    </a:lnTo>
                    <a:lnTo>
                      <a:pt x="2249810" y="1445920"/>
                    </a:lnTo>
                    <a:lnTo>
                      <a:pt x="2249810" y="1598212"/>
                    </a:lnTo>
                    <a:lnTo>
                      <a:pt x="2249810" y="1807917"/>
                    </a:lnTo>
                    <a:lnTo>
                      <a:pt x="2249810" y="1967812"/>
                    </a:lnTo>
                    <a:cubicBezTo>
                      <a:pt x="2249810" y="2089178"/>
                      <a:pt x="2236898" y="2187812"/>
                      <a:pt x="2210104" y="2271144"/>
                    </a:cubicBezTo>
                    <a:lnTo>
                      <a:pt x="2202000" y="2291370"/>
                    </a:lnTo>
                    <a:lnTo>
                      <a:pt x="47809" y="2291370"/>
                    </a:lnTo>
                    <a:lnTo>
                      <a:pt x="39705" y="2271144"/>
                    </a:lnTo>
                    <a:cubicBezTo>
                      <a:pt x="12912" y="2187812"/>
                      <a:pt x="0" y="2089178"/>
                      <a:pt x="0" y="1967812"/>
                    </a:cubicBezTo>
                    <a:lnTo>
                      <a:pt x="0" y="1807917"/>
                    </a:lnTo>
                    <a:lnTo>
                      <a:pt x="0" y="1598212"/>
                    </a:lnTo>
                    <a:lnTo>
                      <a:pt x="0" y="1445920"/>
                    </a:lnTo>
                    <a:lnTo>
                      <a:pt x="0" y="1172210"/>
                    </a:lnTo>
                    <a:lnTo>
                      <a:pt x="0" y="1076320"/>
                    </a:lnTo>
                    <a:cubicBezTo>
                      <a:pt x="0" y="752678"/>
                      <a:pt x="91821" y="590684"/>
                      <a:pt x="293829" y="449433"/>
                    </a:cubicBezTo>
                    <a:cubicBezTo>
                      <a:pt x="503912" y="327719"/>
                      <a:pt x="779665" y="275630"/>
                      <a:pt x="1024373" y="86525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F268332-6742-4EC3-8AE6-DC8C2311C8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0366429" y="1912383"/>
                <a:ext cx="1825571" cy="3044131"/>
              </a:xfrm>
              <a:custGeom>
                <a:avLst/>
                <a:gdLst>
                  <a:gd name="connsiteX0" fmla="*/ 1126749 w 1825571"/>
                  <a:gd name="connsiteY0" fmla="*/ 0 h 3044131"/>
                  <a:gd name="connsiteX1" fmla="*/ 1225438 w 1825571"/>
                  <a:gd name="connsiteY1" fmla="*/ 86525 h 3044131"/>
                  <a:gd name="connsiteX2" fmla="*/ 1787618 w 1825571"/>
                  <a:gd name="connsiteY2" fmla="*/ 367973 h 3044131"/>
                  <a:gd name="connsiteX3" fmla="*/ 1825571 w 1825571"/>
                  <a:gd name="connsiteY3" fmla="*/ 386337 h 3044131"/>
                  <a:gd name="connsiteX4" fmla="*/ 1825571 w 1825571"/>
                  <a:gd name="connsiteY4" fmla="*/ 2657795 h 3044131"/>
                  <a:gd name="connsiteX5" fmla="*/ 1787617 w 1825571"/>
                  <a:gd name="connsiteY5" fmla="*/ 2676158 h 3044131"/>
                  <a:gd name="connsiteX6" fmla="*/ 1225437 w 1825571"/>
                  <a:gd name="connsiteY6" fmla="*/ 2957606 h 3044131"/>
                  <a:gd name="connsiteX7" fmla="*/ 1123061 w 1825571"/>
                  <a:gd name="connsiteY7" fmla="*/ 3044131 h 3044131"/>
                  <a:gd name="connsiteX8" fmla="*/ 1024372 w 1825571"/>
                  <a:gd name="connsiteY8" fmla="*/ 2957606 h 3044131"/>
                  <a:gd name="connsiteX9" fmla="*/ 293828 w 1825571"/>
                  <a:gd name="connsiteY9" fmla="*/ 2594699 h 3044131"/>
                  <a:gd name="connsiteX10" fmla="*/ 0 w 1825571"/>
                  <a:gd name="connsiteY10" fmla="*/ 1967812 h 3044131"/>
                  <a:gd name="connsiteX11" fmla="*/ 0 w 1825571"/>
                  <a:gd name="connsiteY11" fmla="*/ 1807917 h 3044131"/>
                  <a:gd name="connsiteX12" fmla="*/ 0 w 1825571"/>
                  <a:gd name="connsiteY12" fmla="*/ 1598212 h 3044131"/>
                  <a:gd name="connsiteX13" fmla="*/ 0 w 1825571"/>
                  <a:gd name="connsiteY13" fmla="*/ 1445920 h 3044131"/>
                  <a:gd name="connsiteX14" fmla="*/ 0 w 1825571"/>
                  <a:gd name="connsiteY14" fmla="*/ 1172210 h 3044131"/>
                  <a:gd name="connsiteX15" fmla="*/ 0 w 1825571"/>
                  <a:gd name="connsiteY15" fmla="*/ 1076320 h 3044131"/>
                  <a:gd name="connsiteX16" fmla="*/ 293829 w 1825571"/>
                  <a:gd name="connsiteY16" fmla="*/ 449433 h 3044131"/>
                  <a:gd name="connsiteX17" fmla="*/ 1024373 w 1825571"/>
                  <a:gd name="connsiteY17" fmla="*/ 86525 h 3044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5571" h="3044131">
                    <a:moveTo>
                      <a:pt x="1126749" y="0"/>
                    </a:moveTo>
                    <a:lnTo>
                      <a:pt x="1225438" y="86525"/>
                    </a:lnTo>
                    <a:cubicBezTo>
                      <a:pt x="1408969" y="228354"/>
                      <a:pt x="1609963" y="293111"/>
                      <a:pt x="1787618" y="367973"/>
                    </a:cubicBezTo>
                    <a:lnTo>
                      <a:pt x="1825571" y="386337"/>
                    </a:lnTo>
                    <a:lnTo>
                      <a:pt x="1825571" y="2657795"/>
                    </a:lnTo>
                    <a:lnTo>
                      <a:pt x="1787617" y="2676158"/>
                    </a:lnTo>
                    <a:cubicBezTo>
                      <a:pt x="1609961" y="2751020"/>
                      <a:pt x="1408967" y="2815777"/>
                      <a:pt x="1225437" y="2957606"/>
                    </a:cubicBezTo>
                    <a:lnTo>
                      <a:pt x="1123061" y="3044131"/>
                    </a:lnTo>
                    <a:lnTo>
                      <a:pt x="1024372" y="2957606"/>
                    </a:lnTo>
                    <a:cubicBezTo>
                      <a:pt x="779664" y="2768501"/>
                      <a:pt x="503910" y="2716412"/>
                      <a:pt x="293828" y="2594699"/>
                    </a:cubicBezTo>
                    <a:cubicBezTo>
                      <a:pt x="91820" y="2453447"/>
                      <a:pt x="0" y="2291454"/>
                      <a:pt x="0" y="1967812"/>
                    </a:cubicBezTo>
                    <a:lnTo>
                      <a:pt x="0" y="1807917"/>
                    </a:lnTo>
                    <a:lnTo>
                      <a:pt x="0" y="1598212"/>
                    </a:lnTo>
                    <a:lnTo>
                      <a:pt x="0" y="1445920"/>
                    </a:lnTo>
                    <a:lnTo>
                      <a:pt x="0" y="1172210"/>
                    </a:lnTo>
                    <a:lnTo>
                      <a:pt x="0" y="1076320"/>
                    </a:lnTo>
                    <a:cubicBezTo>
                      <a:pt x="0" y="752678"/>
                      <a:pt x="91821" y="590684"/>
                      <a:pt x="293829" y="449433"/>
                    </a:cubicBezTo>
                    <a:cubicBezTo>
                      <a:pt x="503912" y="327719"/>
                      <a:pt x="779665" y="275630"/>
                      <a:pt x="1024373" y="86525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16D7504-D3C2-47D5-B42F-97C527B8EA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040360" y="4483816"/>
                <a:ext cx="2372219" cy="2366675"/>
              </a:xfrm>
              <a:custGeom>
                <a:avLst/>
                <a:gdLst>
                  <a:gd name="connsiteX0" fmla="*/ 1188054 w 2372219"/>
                  <a:gd name="connsiteY0" fmla="*/ 0 h 2366675"/>
                  <a:gd name="connsiteX1" fmla="*/ 1292112 w 2372219"/>
                  <a:gd name="connsiteY1" fmla="*/ 91233 h 2366675"/>
                  <a:gd name="connsiteX2" fmla="*/ 2062403 w 2372219"/>
                  <a:gd name="connsiteY2" fmla="*/ 473886 h 2366675"/>
                  <a:gd name="connsiteX3" fmla="*/ 2372219 w 2372219"/>
                  <a:gd name="connsiteY3" fmla="*/ 1134881 h 2366675"/>
                  <a:gd name="connsiteX4" fmla="*/ 2372219 w 2372219"/>
                  <a:gd name="connsiteY4" fmla="*/ 1235988 h 2366675"/>
                  <a:gd name="connsiteX5" fmla="*/ 2372219 w 2372219"/>
                  <a:gd name="connsiteY5" fmla="*/ 1524590 h 2366675"/>
                  <a:gd name="connsiteX6" fmla="*/ 2372219 w 2372219"/>
                  <a:gd name="connsiteY6" fmla="*/ 1685168 h 2366675"/>
                  <a:gd name="connsiteX7" fmla="*/ 2372219 w 2372219"/>
                  <a:gd name="connsiteY7" fmla="*/ 1906283 h 2366675"/>
                  <a:gd name="connsiteX8" fmla="*/ 2372219 w 2372219"/>
                  <a:gd name="connsiteY8" fmla="*/ 2074878 h 2366675"/>
                  <a:gd name="connsiteX9" fmla="*/ 2353763 w 2372219"/>
                  <a:gd name="connsiteY9" fmla="*/ 2301179 h 2366675"/>
                  <a:gd name="connsiteX10" fmla="*/ 2337371 w 2372219"/>
                  <a:gd name="connsiteY10" fmla="*/ 2366675 h 2366675"/>
                  <a:gd name="connsiteX11" fmla="*/ 34848 w 2372219"/>
                  <a:gd name="connsiteY11" fmla="*/ 2366675 h 2366675"/>
                  <a:gd name="connsiteX12" fmla="*/ 18456 w 2372219"/>
                  <a:gd name="connsiteY12" fmla="*/ 2301179 h 2366675"/>
                  <a:gd name="connsiteX13" fmla="*/ 0 w 2372219"/>
                  <a:gd name="connsiteY13" fmla="*/ 2074878 h 2366675"/>
                  <a:gd name="connsiteX14" fmla="*/ 0 w 2372219"/>
                  <a:gd name="connsiteY14" fmla="*/ 1906283 h 2366675"/>
                  <a:gd name="connsiteX15" fmla="*/ 0 w 2372219"/>
                  <a:gd name="connsiteY15" fmla="*/ 1685168 h 2366675"/>
                  <a:gd name="connsiteX16" fmla="*/ 0 w 2372219"/>
                  <a:gd name="connsiteY16" fmla="*/ 1524590 h 2366675"/>
                  <a:gd name="connsiteX17" fmla="*/ 0 w 2372219"/>
                  <a:gd name="connsiteY17" fmla="*/ 1235988 h 2366675"/>
                  <a:gd name="connsiteX18" fmla="*/ 0 w 2372219"/>
                  <a:gd name="connsiteY18" fmla="*/ 1134881 h 2366675"/>
                  <a:gd name="connsiteX19" fmla="*/ 309816 w 2372219"/>
                  <a:gd name="connsiteY19" fmla="*/ 473886 h 2366675"/>
                  <a:gd name="connsiteX20" fmla="*/ 1080108 w 2372219"/>
                  <a:gd name="connsiteY20" fmla="*/ 91233 h 2366675"/>
                  <a:gd name="connsiteX0" fmla="*/ 2337371 w 2428811"/>
                  <a:gd name="connsiteY0" fmla="*/ 2366675 h 2458115"/>
                  <a:gd name="connsiteX1" fmla="*/ 34848 w 2428811"/>
                  <a:gd name="connsiteY1" fmla="*/ 2366675 h 2458115"/>
                  <a:gd name="connsiteX2" fmla="*/ 18456 w 2428811"/>
                  <a:gd name="connsiteY2" fmla="*/ 2301179 h 2458115"/>
                  <a:gd name="connsiteX3" fmla="*/ 0 w 2428811"/>
                  <a:gd name="connsiteY3" fmla="*/ 2074878 h 2458115"/>
                  <a:gd name="connsiteX4" fmla="*/ 0 w 2428811"/>
                  <a:gd name="connsiteY4" fmla="*/ 1906283 h 2458115"/>
                  <a:gd name="connsiteX5" fmla="*/ 0 w 2428811"/>
                  <a:gd name="connsiteY5" fmla="*/ 1685168 h 2458115"/>
                  <a:gd name="connsiteX6" fmla="*/ 0 w 2428811"/>
                  <a:gd name="connsiteY6" fmla="*/ 1524590 h 2458115"/>
                  <a:gd name="connsiteX7" fmla="*/ 0 w 2428811"/>
                  <a:gd name="connsiteY7" fmla="*/ 1235988 h 2458115"/>
                  <a:gd name="connsiteX8" fmla="*/ 0 w 2428811"/>
                  <a:gd name="connsiteY8" fmla="*/ 1134881 h 2458115"/>
                  <a:gd name="connsiteX9" fmla="*/ 309816 w 2428811"/>
                  <a:gd name="connsiteY9" fmla="*/ 473886 h 2458115"/>
                  <a:gd name="connsiteX10" fmla="*/ 1080108 w 2428811"/>
                  <a:gd name="connsiteY10" fmla="*/ 91233 h 2458115"/>
                  <a:gd name="connsiteX11" fmla="*/ 1188054 w 2428811"/>
                  <a:gd name="connsiteY11" fmla="*/ 0 h 2458115"/>
                  <a:gd name="connsiteX12" fmla="*/ 1292112 w 2428811"/>
                  <a:gd name="connsiteY12" fmla="*/ 91233 h 2458115"/>
                  <a:gd name="connsiteX13" fmla="*/ 2062403 w 2428811"/>
                  <a:gd name="connsiteY13" fmla="*/ 473886 h 2458115"/>
                  <a:gd name="connsiteX14" fmla="*/ 2372219 w 2428811"/>
                  <a:gd name="connsiteY14" fmla="*/ 1134881 h 2458115"/>
                  <a:gd name="connsiteX15" fmla="*/ 2372219 w 2428811"/>
                  <a:gd name="connsiteY15" fmla="*/ 1235988 h 2458115"/>
                  <a:gd name="connsiteX16" fmla="*/ 2372219 w 2428811"/>
                  <a:gd name="connsiteY16" fmla="*/ 1524590 h 2458115"/>
                  <a:gd name="connsiteX17" fmla="*/ 2372219 w 2428811"/>
                  <a:gd name="connsiteY17" fmla="*/ 1685168 h 2458115"/>
                  <a:gd name="connsiteX18" fmla="*/ 2372219 w 2428811"/>
                  <a:gd name="connsiteY18" fmla="*/ 1906283 h 2458115"/>
                  <a:gd name="connsiteX19" fmla="*/ 2372219 w 2428811"/>
                  <a:gd name="connsiteY19" fmla="*/ 2074878 h 2458115"/>
                  <a:gd name="connsiteX20" fmla="*/ 2353763 w 2428811"/>
                  <a:gd name="connsiteY20" fmla="*/ 2301179 h 2458115"/>
                  <a:gd name="connsiteX21" fmla="*/ 2428811 w 2428811"/>
                  <a:gd name="connsiteY21" fmla="*/ 2458115 h 2458115"/>
                  <a:gd name="connsiteX0" fmla="*/ 34848 w 2428811"/>
                  <a:gd name="connsiteY0" fmla="*/ 2366675 h 2458115"/>
                  <a:gd name="connsiteX1" fmla="*/ 18456 w 2428811"/>
                  <a:gd name="connsiteY1" fmla="*/ 2301179 h 2458115"/>
                  <a:gd name="connsiteX2" fmla="*/ 0 w 2428811"/>
                  <a:gd name="connsiteY2" fmla="*/ 2074878 h 2458115"/>
                  <a:gd name="connsiteX3" fmla="*/ 0 w 2428811"/>
                  <a:gd name="connsiteY3" fmla="*/ 1906283 h 2458115"/>
                  <a:gd name="connsiteX4" fmla="*/ 0 w 2428811"/>
                  <a:gd name="connsiteY4" fmla="*/ 1685168 h 2458115"/>
                  <a:gd name="connsiteX5" fmla="*/ 0 w 2428811"/>
                  <a:gd name="connsiteY5" fmla="*/ 1524590 h 2458115"/>
                  <a:gd name="connsiteX6" fmla="*/ 0 w 2428811"/>
                  <a:gd name="connsiteY6" fmla="*/ 1235988 h 2458115"/>
                  <a:gd name="connsiteX7" fmla="*/ 0 w 2428811"/>
                  <a:gd name="connsiteY7" fmla="*/ 1134881 h 2458115"/>
                  <a:gd name="connsiteX8" fmla="*/ 309816 w 2428811"/>
                  <a:gd name="connsiteY8" fmla="*/ 473886 h 2458115"/>
                  <a:gd name="connsiteX9" fmla="*/ 1080108 w 2428811"/>
                  <a:gd name="connsiteY9" fmla="*/ 91233 h 2458115"/>
                  <a:gd name="connsiteX10" fmla="*/ 1188054 w 2428811"/>
                  <a:gd name="connsiteY10" fmla="*/ 0 h 2458115"/>
                  <a:gd name="connsiteX11" fmla="*/ 1292112 w 2428811"/>
                  <a:gd name="connsiteY11" fmla="*/ 91233 h 2458115"/>
                  <a:gd name="connsiteX12" fmla="*/ 2062403 w 2428811"/>
                  <a:gd name="connsiteY12" fmla="*/ 473886 h 2458115"/>
                  <a:gd name="connsiteX13" fmla="*/ 2372219 w 2428811"/>
                  <a:gd name="connsiteY13" fmla="*/ 1134881 h 2458115"/>
                  <a:gd name="connsiteX14" fmla="*/ 2372219 w 2428811"/>
                  <a:gd name="connsiteY14" fmla="*/ 1235988 h 2458115"/>
                  <a:gd name="connsiteX15" fmla="*/ 2372219 w 2428811"/>
                  <a:gd name="connsiteY15" fmla="*/ 1524590 h 2458115"/>
                  <a:gd name="connsiteX16" fmla="*/ 2372219 w 2428811"/>
                  <a:gd name="connsiteY16" fmla="*/ 1685168 h 2458115"/>
                  <a:gd name="connsiteX17" fmla="*/ 2372219 w 2428811"/>
                  <a:gd name="connsiteY17" fmla="*/ 1906283 h 2458115"/>
                  <a:gd name="connsiteX18" fmla="*/ 2372219 w 2428811"/>
                  <a:gd name="connsiteY18" fmla="*/ 2074878 h 2458115"/>
                  <a:gd name="connsiteX19" fmla="*/ 2353763 w 2428811"/>
                  <a:gd name="connsiteY19" fmla="*/ 2301179 h 2458115"/>
                  <a:gd name="connsiteX20" fmla="*/ 2428811 w 2428811"/>
                  <a:gd name="connsiteY20" fmla="*/ 2458115 h 2458115"/>
                  <a:gd name="connsiteX0" fmla="*/ 34848 w 2428811"/>
                  <a:gd name="connsiteY0" fmla="*/ 2366675 h 2458115"/>
                  <a:gd name="connsiteX1" fmla="*/ 18456 w 2428811"/>
                  <a:gd name="connsiteY1" fmla="*/ 2301179 h 2458115"/>
                  <a:gd name="connsiteX2" fmla="*/ 0 w 2428811"/>
                  <a:gd name="connsiteY2" fmla="*/ 2074878 h 2458115"/>
                  <a:gd name="connsiteX3" fmla="*/ 0 w 2428811"/>
                  <a:gd name="connsiteY3" fmla="*/ 1906283 h 2458115"/>
                  <a:gd name="connsiteX4" fmla="*/ 0 w 2428811"/>
                  <a:gd name="connsiteY4" fmla="*/ 1685168 h 2458115"/>
                  <a:gd name="connsiteX5" fmla="*/ 0 w 2428811"/>
                  <a:gd name="connsiteY5" fmla="*/ 1524590 h 2458115"/>
                  <a:gd name="connsiteX6" fmla="*/ 0 w 2428811"/>
                  <a:gd name="connsiteY6" fmla="*/ 1235988 h 2458115"/>
                  <a:gd name="connsiteX7" fmla="*/ 0 w 2428811"/>
                  <a:gd name="connsiteY7" fmla="*/ 1134881 h 2458115"/>
                  <a:gd name="connsiteX8" fmla="*/ 309816 w 2428811"/>
                  <a:gd name="connsiteY8" fmla="*/ 473886 h 2458115"/>
                  <a:gd name="connsiteX9" fmla="*/ 1080108 w 2428811"/>
                  <a:gd name="connsiteY9" fmla="*/ 91233 h 2458115"/>
                  <a:gd name="connsiteX10" fmla="*/ 1188054 w 2428811"/>
                  <a:gd name="connsiteY10" fmla="*/ 0 h 2458115"/>
                  <a:gd name="connsiteX11" fmla="*/ 1292112 w 2428811"/>
                  <a:gd name="connsiteY11" fmla="*/ 91233 h 2458115"/>
                  <a:gd name="connsiteX12" fmla="*/ 2062403 w 2428811"/>
                  <a:gd name="connsiteY12" fmla="*/ 473886 h 2458115"/>
                  <a:gd name="connsiteX13" fmla="*/ 2372219 w 2428811"/>
                  <a:gd name="connsiteY13" fmla="*/ 1134881 h 2458115"/>
                  <a:gd name="connsiteX14" fmla="*/ 2372219 w 2428811"/>
                  <a:gd name="connsiteY14" fmla="*/ 1235988 h 2458115"/>
                  <a:gd name="connsiteX15" fmla="*/ 2372219 w 2428811"/>
                  <a:gd name="connsiteY15" fmla="*/ 1524590 h 2458115"/>
                  <a:gd name="connsiteX16" fmla="*/ 2372219 w 2428811"/>
                  <a:gd name="connsiteY16" fmla="*/ 1906283 h 2458115"/>
                  <a:gd name="connsiteX17" fmla="*/ 2372219 w 2428811"/>
                  <a:gd name="connsiteY17" fmla="*/ 2074878 h 2458115"/>
                  <a:gd name="connsiteX18" fmla="*/ 2353763 w 2428811"/>
                  <a:gd name="connsiteY18" fmla="*/ 2301179 h 2458115"/>
                  <a:gd name="connsiteX19" fmla="*/ 2428811 w 2428811"/>
                  <a:gd name="connsiteY19" fmla="*/ 2458115 h 2458115"/>
                  <a:gd name="connsiteX0" fmla="*/ 34848 w 2428811"/>
                  <a:gd name="connsiteY0" fmla="*/ 2366675 h 2458115"/>
                  <a:gd name="connsiteX1" fmla="*/ 18456 w 2428811"/>
                  <a:gd name="connsiteY1" fmla="*/ 2301179 h 2458115"/>
                  <a:gd name="connsiteX2" fmla="*/ 0 w 2428811"/>
                  <a:gd name="connsiteY2" fmla="*/ 2074878 h 2458115"/>
                  <a:gd name="connsiteX3" fmla="*/ 0 w 2428811"/>
                  <a:gd name="connsiteY3" fmla="*/ 1906283 h 2458115"/>
                  <a:gd name="connsiteX4" fmla="*/ 0 w 2428811"/>
                  <a:gd name="connsiteY4" fmla="*/ 1685168 h 2458115"/>
                  <a:gd name="connsiteX5" fmla="*/ 0 w 2428811"/>
                  <a:gd name="connsiteY5" fmla="*/ 1524590 h 2458115"/>
                  <a:gd name="connsiteX6" fmla="*/ 0 w 2428811"/>
                  <a:gd name="connsiteY6" fmla="*/ 1235988 h 2458115"/>
                  <a:gd name="connsiteX7" fmla="*/ 0 w 2428811"/>
                  <a:gd name="connsiteY7" fmla="*/ 1134881 h 2458115"/>
                  <a:gd name="connsiteX8" fmla="*/ 309816 w 2428811"/>
                  <a:gd name="connsiteY8" fmla="*/ 473886 h 2458115"/>
                  <a:gd name="connsiteX9" fmla="*/ 1080108 w 2428811"/>
                  <a:gd name="connsiteY9" fmla="*/ 91233 h 2458115"/>
                  <a:gd name="connsiteX10" fmla="*/ 1188054 w 2428811"/>
                  <a:gd name="connsiteY10" fmla="*/ 0 h 2458115"/>
                  <a:gd name="connsiteX11" fmla="*/ 1292112 w 2428811"/>
                  <a:gd name="connsiteY11" fmla="*/ 91233 h 2458115"/>
                  <a:gd name="connsiteX12" fmla="*/ 2062403 w 2428811"/>
                  <a:gd name="connsiteY12" fmla="*/ 473886 h 2458115"/>
                  <a:gd name="connsiteX13" fmla="*/ 2372219 w 2428811"/>
                  <a:gd name="connsiteY13" fmla="*/ 1134881 h 2458115"/>
                  <a:gd name="connsiteX14" fmla="*/ 2372219 w 2428811"/>
                  <a:gd name="connsiteY14" fmla="*/ 1235988 h 2458115"/>
                  <a:gd name="connsiteX15" fmla="*/ 2372219 w 2428811"/>
                  <a:gd name="connsiteY15" fmla="*/ 1524590 h 2458115"/>
                  <a:gd name="connsiteX16" fmla="*/ 2372219 w 2428811"/>
                  <a:gd name="connsiteY16" fmla="*/ 2074878 h 2458115"/>
                  <a:gd name="connsiteX17" fmla="*/ 2353763 w 2428811"/>
                  <a:gd name="connsiteY17" fmla="*/ 2301179 h 2458115"/>
                  <a:gd name="connsiteX18" fmla="*/ 2428811 w 2428811"/>
                  <a:gd name="connsiteY18" fmla="*/ 2458115 h 245811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685168 h 2366675"/>
                  <a:gd name="connsiteX5" fmla="*/ 0 w 2372219"/>
                  <a:gd name="connsiteY5" fmla="*/ 1524590 h 2366675"/>
                  <a:gd name="connsiteX6" fmla="*/ 0 w 2372219"/>
                  <a:gd name="connsiteY6" fmla="*/ 1235988 h 2366675"/>
                  <a:gd name="connsiteX7" fmla="*/ 0 w 2372219"/>
                  <a:gd name="connsiteY7" fmla="*/ 1134881 h 2366675"/>
                  <a:gd name="connsiteX8" fmla="*/ 309816 w 2372219"/>
                  <a:gd name="connsiteY8" fmla="*/ 473886 h 2366675"/>
                  <a:gd name="connsiteX9" fmla="*/ 1080108 w 2372219"/>
                  <a:gd name="connsiteY9" fmla="*/ 91233 h 2366675"/>
                  <a:gd name="connsiteX10" fmla="*/ 1188054 w 2372219"/>
                  <a:gd name="connsiteY10" fmla="*/ 0 h 2366675"/>
                  <a:gd name="connsiteX11" fmla="*/ 1292112 w 2372219"/>
                  <a:gd name="connsiteY11" fmla="*/ 91233 h 2366675"/>
                  <a:gd name="connsiteX12" fmla="*/ 2062403 w 2372219"/>
                  <a:gd name="connsiteY12" fmla="*/ 473886 h 2366675"/>
                  <a:gd name="connsiteX13" fmla="*/ 2372219 w 2372219"/>
                  <a:gd name="connsiteY13" fmla="*/ 1134881 h 2366675"/>
                  <a:gd name="connsiteX14" fmla="*/ 2372219 w 2372219"/>
                  <a:gd name="connsiteY14" fmla="*/ 1235988 h 2366675"/>
                  <a:gd name="connsiteX15" fmla="*/ 2372219 w 2372219"/>
                  <a:gd name="connsiteY15" fmla="*/ 1524590 h 2366675"/>
                  <a:gd name="connsiteX16" fmla="*/ 2372219 w 2372219"/>
                  <a:gd name="connsiteY16" fmla="*/ 2074878 h 2366675"/>
                  <a:gd name="connsiteX17" fmla="*/ 2353763 w 2372219"/>
                  <a:gd name="connsiteY17" fmla="*/ 2301179 h 2366675"/>
                  <a:gd name="connsiteX18" fmla="*/ 2342750 w 2372219"/>
                  <a:gd name="connsiteY18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685168 h 2366675"/>
                  <a:gd name="connsiteX5" fmla="*/ 0 w 2372219"/>
                  <a:gd name="connsiteY5" fmla="*/ 1235988 h 2366675"/>
                  <a:gd name="connsiteX6" fmla="*/ 0 w 2372219"/>
                  <a:gd name="connsiteY6" fmla="*/ 1134881 h 2366675"/>
                  <a:gd name="connsiteX7" fmla="*/ 309816 w 2372219"/>
                  <a:gd name="connsiteY7" fmla="*/ 473886 h 2366675"/>
                  <a:gd name="connsiteX8" fmla="*/ 1080108 w 2372219"/>
                  <a:gd name="connsiteY8" fmla="*/ 91233 h 2366675"/>
                  <a:gd name="connsiteX9" fmla="*/ 1188054 w 2372219"/>
                  <a:gd name="connsiteY9" fmla="*/ 0 h 2366675"/>
                  <a:gd name="connsiteX10" fmla="*/ 1292112 w 2372219"/>
                  <a:gd name="connsiteY10" fmla="*/ 91233 h 2366675"/>
                  <a:gd name="connsiteX11" fmla="*/ 2062403 w 2372219"/>
                  <a:gd name="connsiteY11" fmla="*/ 473886 h 2366675"/>
                  <a:gd name="connsiteX12" fmla="*/ 2372219 w 2372219"/>
                  <a:gd name="connsiteY12" fmla="*/ 1134881 h 2366675"/>
                  <a:gd name="connsiteX13" fmla="*/ 2372219 w 2372219"/>
                  <a:gd name="connsiteY13" fmla="*/ 1235988 h 2366675"/>
                  <a:gd name="connsiteX14" fmla="*/ 2372219 w 2372219"/>
                  <a:gd name="connsiteY14" fmla="*/ 1524590 h 2366675"/>
                  <a:gd name="connsiteX15" fmla="*/ 2372219 w 2372219"/>
                  <a:gd name="connsiteY15" fmla="*/ 2074878 h 2366675"/>
                  <a:gd name="connsiteX16" fmla="*/ 2353763 w 2372219"/>
                  <a:gd name="connsiteY16" fmla="*/ 2301179 h 2366675"/>
                  <a:gd name="connsiteX17" fmla="*/ 2342750 w 2372219"/>
                  <a:gd name="connsiteY17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685168 h 2366675"/>
                  <a:gd name="connsiteX5" fmla="*/ 0 w 2372219"/>
                  <a:gd name="connsiteY5" fmla="*/ 1134881 h 2366675"/>
                  <a:gd name="connsiteX6" fmla="*/ 309816 w 2372219"/>
                  <a:gd name="connsiteY6" fmla="*/ 473886 h 2366675"/>
                  <a:gd name="connsiteX7" fmla="*/ 1080108 w 2372219"/>
                  <a:gd name="connsiteY7" fmla="*/ 91233 h 2366675"/>
                  <a:gd name="connsiteX8" fmla="*/ 1188054 w 2372219"/>
                  <a:gd name="connsiteY8" fmla="*/ 0 h 2366675"/>
                  <a:gd name="connsiteX9" fmla="*/ 1292112 w 2372219"/>
                  <a:gd name="connsiteY9" fmla="*/ 91233 h 2366675"/>
                  <a:gd name="connsiteX10" fmla="*/ 2062403 w 2372219"/>
                  <a:gd name="connsiteY10" fmla="*/ 473886 h 2366675"/>
                  <a:gd name="connsiteX11" fmla="*/ 2372219 w 2372219"/>
                  <a:gd name="connsiteY11" fmla="*/ 1134881 h 2366675"/>
                  <a:gd name="connsiteX12" fmla="*/ 2372219 w 2372219"/>
                  <a:gd name="connsiteY12" fmla="*/ 1235988 h 2366675"/>
                  <a:gd name="connsiteX13" fmla="*/ 2372219 w 2372219"/>
                  <a:gd name="connsiteY13" fmla="*/ 1524590 h 2366675"/>
                  <a:gd name="connsiteX14" fmla="*/ 2372219 w 2372219"/>
                  <a:gd name="connsiteY14" fmla="*/ 2074878 h 2366675"/>
                  <a:gd name="connsiteX15" fmla="*/ 2353763 w 2372219"/>
                  <a:gd name="connsiteY15" fmla="*/ 2301179 h 2366675"/>
                  <a:gd name="connsiteX16" fmla="*/ 2342750 w 2372219"/>
                  <a:gd name="connsiteY16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906283 h 2366675"/>
                  <a:gd name="connsiteX4" fmla="*/ 0 w 2372219"/>
                  <a:gd name="connsiteY4" fmla="*/ 1134881 h 2366675"/>
                  <a:gd name="connsiteX5" fmla="*/ 309816 w 2372219"/>
                  <a:gd name="connsiteY5" fmla="*/ 473886 h 2366675"/>
                  <a:gd name="connsiteX6" fmla="*/ 1080108 w 2372219"/>
                  <a:gd name="connsiteY6" fmla="*/ 91233 h 2366675"/>
                  <a:gd name="connsiteX7" fmla="*/ 1188054 w 2372219"/>
                  <a:gd name="connsiteY7" fmla="*/ 0 h 2366675"/>
                  <a:gd name="connsiteX8" fmla="*/ 1292112 w 2372219"/>
                  <a:gd name="connsiteY8" fmla="*/ 91233 h 2366675"/>
                  <a:gd name="connsiteX9" fmla="*/ 2062403 w 2372219"/>
                  <a:gd name="connsiteY9" fmla="*/ 473886 h 2366675"/>
                  <a:gd name="connsiteX10" fmla="*/ 2372219 w 2372219"/>
                  <a:gd name="connsiteY10" fmla="*/ 1134881 h 2366675"/>
                  <a:gd name="connsiteX11" fmla="*/ 2372219 w 2372219"/>
                  <a:gd name="connsiteY11" fmla="*/ 1235988 h 2366675"/>
                  <a:gd name="connsiteX12" fmla="*/ 2372219 w 2372219"/>
                  <a:gd name="connsiteY12" fmla="*/ 1524590 h 2366675"/>
                  <a:gd name="connsiteX13" fmla="*/ 2372219 w 2372219"/>
                  <a:gd name="connsiteY13" fmla="*/ 2074878 h 2366675"/>
                  <a:gd name="connsiteX14" fmla="*/ 2353763 w 2372219"/>
                  <a:gd name="connsiteY14" fmla="*/ 2301179 h 2366675"/>
                  <a:gd name="connsiteX15" fmla="*/ 2342750 w 2372219"/>
                  <a:gd name="connsiteY15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134881 h 2366675"/>
                  <a:gd name="connsiteX4" fmla="*/ 309816 w 2372219"/>
                  <a:gd name="connsiteY4" fmla="*/ 473886 h 2366675"/>
                  <a:gd name="connsiteX5" fmla="*/ 1080108 w 2372219"/>
                  <a:gd name="connsiteY5" fmla="*/ 91233 h 2366675"/>
                  <a:gd name="connsiteX6" fmla="*/ 1188054 w 2372219"/>
                  <a:gd name="connsiteY6" fmla="*/ 0 h 2366675"/>
                  <a:gd name="connsiteX7" fmla="*/ 1292112 w 2372219"/>
                  <a:gd name="connsiteY7" fmla="*/ 91233 h 2366675"/>
                  <a:gd name="connsiteX8" fmla="*/ 2062403 w 2372219"/>
                  <a:gd name="connsiteY8" fmla="*/ 473886 h 2366675"/>
                  <a:gd name="connsiteX9" fmla="*/ 2372219 w 2372219"/>
                  <a:gd name="connsiteY9" fmla="*/ 1134881 h 2366675"/>
                  <a:gd name="connsiteX10" fmla="*/ 2372219 w 2372219"/>
                  <a:gd name="connsiteY10" fmla="*/ 1235988 h 2366675"/>
                  <a:gd name="connsiteX11" fmla="*/ 2372219 w 2372219"/>
                  <a:gd name="connsiteY11" fmla="*/ 1524590 h 2366675"/>
                  <a:gd name="connsiteX12" fmla="*/ 2372219 w 2372219"/>
                  <a:gd name="connsiteY12" fmla="*/ 2074878 h 2366675"/>
                  <a:gd name="connsiteX13" fmla="*/ 2353763 w 2372219"/>
                  <a:gd name="connsiteY13" fmla="*/ 2301179 h 2366675"/>
                  <a:gd name="connsiteX14" fmla="*/ 2342750 w 2372219"/>
                  <a:gd name="connsiteY14" fmla="*/ 2357710 h 2366675"/>
                  <a:gd name="connsiteX0" fmla="*/ 34848 w 2372219"/>
                  <a:gd name="connsiteY0" fmla="*/ 2366675 h 2366675"/>
                  <a:gd name="connsiteX1" fmla="*/ 18456 w 2372219"/>
                  <a:gd name="connsiteY1" fmla="*/ 2301179 h 2366675"/>
                  <a:gd name="connsiteX2" fmla="*/ 0 w 2372219"/>
                  <a:gd name="connsiteY2" fmla="*/ 2074878 h 2366675"/>
                  <a:gd name="connsiteX3" fmla="*/ 0 w 2372219"/>
                  <a:gd name="connsiteY3" fmla="*/ 1134881 h 2366675"/>
                  <a:gd name="connsiteX4" fmla="*/ 309816 w 2372219"/>
                  <a:gd name="connsiteY4" fmla="*/ 473886 h 2366675"/>
                  <a:gd name="connsiteX5" fmla="*/ 1080108 w 2372219"/>
                  <a:gd name="connsiteY5" fmla="*/ 91233 h 2366675"/>
                  <a:gd name="connsiteX6" fmla="*/ 1188054 w 2372219"/>
                  <a:gd name="connsiteY6" fmla="*/ 0 h 2366675"/>
                  <a:gd name="connsiteX7" fmla="*/ 1292112 w 2372219"/>
                  <a:gd name="connsiteY7" fmla="*/ 91233 h 2366675"/>
                  <a:gd name="connsiteX8" fmla="*/ 2062403 w 2372219"/>
                  <a:gd name="connsiteY8" fmla="*/ 473886 h 2366675"/>
                  <a:gd name="connsiteX9" fmla="*/ 2372219 w 2372219"/>
                  <a:gd name="connsiteY9" fmla="*/ 1134881 h 2366675"/>
                  <a:gd name="connsiteX10" fmla="*/ 2372219 w 2372219"/>
                  <a:gd name="connsiteY10" fmla="*/ 1235988 h 2366675"/>
                  <a:gd name="connsiteX11" fmla="*/ 2372219 w 2372219"/>
                  <a:gd name="connsiteY11" fmla="*/ 2074878 h 2366675"/>
                  <a:gd name="connsiteX12" fmla="*/ 2353763 w 2372219"/>
                  <a:gd name="connsiteY12" fmla="*/ 2301179 h 2366675"/>
                  <a:gd name="connsiteX13" fmla="*/ 2342750 w 2372219"/>
                  <a:gd name="connsiteY13" fmla="*/ 2357710 h 23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2219" h="2366675">
                    <a:moveTo>
                      <a:pt x="34848" y="2366675"/>
                    </a:moveTo>
                    <a:lnTo>
                      <a:pt x="18456" y="2301179"/>
                    </a:lnTo>
                    <a:cubicBezTo>
                      <a:pt x="6051" y="2234851"/>
                      <a:pt x="0" y="2160191"/>
                      <a:pt x="0" y="2074878"/>
                    </a:cubicBezTo>
                    <a:lnTo>
                      <a:pt x="0" y="1134881"/>
                    </a:lnTo>
                    <a:cubicBezTo>
                      <a:pt x="0" y="793630"/>
                      <a:pt x="96817" y="622823"/>
                      <a:pt x="309816" y="473886"/>
                    </a:cubicBezTo>
                    <a:cubicBezTo>
                      <a:pt x="531329" y="345550"/>
                      <a:pt x="822086" y="290627"/>
                      <a:pt x="1080108" y="91233"/>
                    </a:cubicBezTo>
                    <a:lnTo>
                      <a:pt x="1188054" y="0"/>
                    </a:lnTo>
                    <a:lnTo>
                      <a:pt x="1292112" y="91233"/>
                    </a:lnTo>
                    <a:cubicBezTo>
                      <a:pt x="1550134" y="290627"/>
                      <a:pt x="1840892" y="345550"/>
                      <a:pt x="2062403" y="473886"/>
                    </a:cubicBezTo>
                    <a:cubicBezTo>
                      <a:pt x="2275403" y="622823"/>
                      <a:pt x="2372219" y="793630"/>
                      <a:pt x="2372219" y="1134881"/>
                    </a:cubicBezTo>
                    <a:lnTo>
                      <a:pt x="2372219" y="1235988"/>
                    </a:lnTo>
                    <a:lnTo>
                      <a:pt x="2372219" y="2074878"/>
                    </a:lnTo>
                    <a:cubicBezTo>
                      <a:pt x="2372219" y="2160191"/>
                      <a:pt x="2366168" y="2234851"/>
                      <a:pt x="2353763" y="2301179"/>
                    </a:cubicBezTo>
                    <a:cubicBezTo>
                      <a:pt x="2348299" y="2323011"/>
                      <a:pt x="2342750" y="2357710"/>
                      <a:pt x="2342750" y="2357710"/>
                    </a:cubicBezTo>
                  </a:path>
                </a:pathLst>
              </a:custGeom>
              <a:noFill/>
              <a:ln w="25400" cap="rnd">
                <a:solidFill>
                  <a:schemeClr val="bg2">
                    <a:lumMod val="75000"/>
                    <a:alpha val="6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E8BEC42-B3E9-4350-BA6D-1AADB453C5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05224" y="1829569"/>
              <a:ext cx="1886776" cy="3209758"/>
            </a:xfrm>
            <a:custGeom>
              <a:avLst/>
              <a:gdLst>
                <a:gd name="connsiteX0" fmla="*/ 1188054 w 1886776"/>
                <a:gd name="connsiteY0" fmla="*/ 0 h 3209758"/>
                <a:gd name="connsiteX1" fmla="*/ 1292112 w 1886776"/>
                <a:gd name="connsiteY1" fmla="*/ 91233 h 3209758"/>
                <a:gd name="connsiteX2" fmla="*/ 1884879 w 1886776"/>
                <a:gd name="connsiteY2" fmla="*/ 387994 h 3209758"/>
                <a:gd name="connsiteX3" fmla="*/ 1886776 w 1886776"/>
                <a:gd name="connsiteY3" fmla="*/ 388912 h 3209758"/>
                <a:gd name="connsiteX4" fmla="*/ 1886776 w 1886776"/>
                <a:gd name="connsiteY4" fmla="*/ 2820846 h 3209758"/>
                <a:gd name="connsiteX5" fmla="*/ 1884878 w 1886776"/>
                <a:gd name="connsiteY5" fmla="*/ 2821764 h 3209758"/>
                <a:gd name="connsiteX6" fmla="*/ 1292111 w 1886776"/>
                <a:gd name="connsiteY6" fmla="*/ 3118525 h 3209758"/>
                <a:gd name="connsiteX7" fmla="*/ 1184165 w 1886776"/>
                <a:gd name="connsiteY7" fmla="*/ 3209758 h 3209758"/>
                <a:gd name="connsiteX8" fmla="*/ 1080107 w 1886776"/>
                <a:gd name="connsiteY8" fmla="*/ 3118525 h 3209758"/>
                <a:gd name="connsiteX9" fmla="*/ 309815 w 1886776"/>
                <a:gd name="connsiteY9" fmla="*/ 2735873 h 3209758"/>
                <a:gd name="connsiteX10" fmla="*/ 0 w 1886776"/>
                <a:gd name="connsiteY10" fmla="*/ 2074878 h 3209758"/>
                <a:gd name="connsiteX11" fmla="*/ 0 w 1886776"/>
                <a:gd name="connsiteY11" fmla="*/ 1906283 h 3209758"/>
                <a:gd name="connsiteX12" fmla="*/ 0 w 1886776"/>
                <a:gd name="connsiteY12" fmla="*/ 1685168 h 3209758"/>
                <a:gd name="connsiteX13" fmla="*/ 0 w 1886776"/>
                <a:gd name="connsiteY13" fmla="*/ 1524590 h 3209758"/>
                <a:gd name="connsiteX14" fmla="*/ 0 w 1886776"/>
                <a:gd name="connsiteY14" fmla="*/ 1235988 h 3209758"/>
                <a:gd name="connsiteX15" fmla="*/ 0 w 1886776"/>
                <a:gd name="connsiteY15" fmla="*/ 1134881 h 3209758"/>
                <a:gd name="connsiteX16" fmla="*/ 309816 w 1886776"/>
                <a:gd name="connsiteY16" fmla="*/ 473886 h 3209758"/>
                <a:gd name="connsiteX17" fmla="*/ 1080108 w 1886776"/>
                <a:gd name="connsiteY17" fmla="*/ 91233 h 3209758"/>
                <a:gd name="connsiteX0" fmla="*/ 1884878 w 1976318"/>
                <a:gd name="connsiteY0" fmla="*/ 2821764 h 3209758"/>
                <a:gd name="connsiteX1" fmla="*/ 1292111 w 1976318"/>
                <a:gd name="connsiteY1" fmla="*/ 3118525 h 3209758"/>
                <a:gd name="connsiteX2" fmla="*/ 1184165 w 1976318"/>
                <a:gd name="connsiteY2" fmla="*/ 3209758 h 3209758"/>
                <a:gd name="connsiteX3" fmla="*/ 1080107 w 1976318"/>
                <a:gd name="connsiteY3" fmla="*/ 3118525 h 3209758"/>
                <a:gd name="connsiteX4" fmla="*/ 309815 w 1976318"/>
                <a:gd name="connsiteY4" fmla="*/ 2735873 h 3209758"/>
                <a:gd name="connsiteX5" fmla="*/ 0 w 1976318"/>
                <a:gd name="connsiteY5" fmla="*/ 2074878 h 3209758"/>
                <a:gd name="connsiteX6" fmla="*/ 0 w 1976318"/>
                <a:gd name="connsiteY6" fmla="*/ 1906283 h 3209758"/>
                <a:gd name="connsiteX7" fmla="*/ 0 w 1976318"/>
                <a:gd name="connsiteY7" fmla="*/ 1685168 h 3209758"/>
                <a:gd name="connsiteX8" fmla="*/ 0 w 1976318"/>
                <a:gd name="connsiteY8" fmla="*/ 1524590 h 3209758"/>
                <a:gd name="connsiteX9" fmla="*/ 0 w 1976318"/>
                <a:gd name="connsiteY9" fmla="*/ 1235988 h 3209758"/>
                <a:gd name="connsiteX10" fmla="*/ 0 w 1976318"/>
                <a:gd name="connsiteY10" fmla="*/ 1134881 h 3209758"/>
                <a:gd name="connsiteX11" fmla="*/ 309816 w 1976318"/>
                <a:gd name="connsiteY11" fmla="*/ 473886 h 3209758"/>
                <a:gd name="connsiteX12" fmla="*/ 1080108 w 1976318"/>
                <a:gd name="connsiteY12" fmla="*/ 91233 h 3209758"/>
                <a:gd name="connsiteX13" fmla="*/ 1188054 w 1976318"/>
                <a:gd name="connsiteY13" fmla="*/ 0 h 3209758"/>
                <a:gd name="connsiteX14" fmla="*/ 1292112 w 1976318"/>
                <a:gd name="connsiteY14" fmla="*/ 91233 h 3209758"/>
                <a:gd name="connsiteX15" fmla="*/ 1884879 w 1976318"/>
                <a:gd name="connsiteY15" fmla="*/ 387994 h 3209758"/>
                <a:gd name="connsiteX16" fmla="*/ 1886776 w 1976318"/>
                <a:gd name="connsiteY16" fmla="*/ 388912 h 3209758"/>
                <a:gd name="connsiteX17" fmla="*/ 1886776 w 1976318"/>
                <a:gd name="connsiteY17" fmla="*/ 2820846 h 3209758"/>
                <a:gd name="connsiteX18" fmla="*/ 1976318 w 1976318"/>
                <a:gd name="connsiteY18" fmla="*/ 2913204 h 3209758"/>
                <a:gd name="connsiteX0" fmla="*/ 1884878 w 1976318"/>
                <a:gd name="connsiteY0" fmla="*/ 2821764 h 3209758"/>
                <a:gd name="connsiteX1" fmla="*/ 1292111 w 1976318"/>
                <a:gd name="connsiteY1" fmla="*/ 3118525 h 3209758"/>
                <a:gd name="connsiteX2" fmla="*/ 1184165 w 1976318"/>
                <a:gd name="connsiteY2" fmla="*/ 3209758 h 3209758"/>
                <a:gd name="connsiteX3" fmla="*/ 1080107 w 1976318"/>
                <a:gd name="connsiteY3" fmla="*/ 3118525 h 3209758"/>
                <a:gd name="connsiteX4" fmla="*/ 309815 w 1976318"/>
                <a:gd name="connsiteY4" fmla="*/ 2735873 h 3209758"/>
                <a:gd name="connsiteX5" fmla="*/ 0 w 1976318"/>
                <a:gd name="connsiteY5" fmla="*/ 2074878 h 3209758"/>
                <a:gd name="connsiteX6" fmla="*/ 0 w 1976318"/>
                <a:gd name="connsiteY6" fmla="*/ 1906283 h 3209758"/>
                <a:gd name="connsiteX7" fmla="*/ 0 w 1976318"/>
                <a:gd name="connsiteY7" fmla="*/ 1685168 h 3209758"/>
                <a:gd name="connsiteX8" fmla="*/ 0 w 1976318"/>
                <a:gd name="connsiteY8" fmla="*/ 1524590 h 3209758"/>
                <a:gd name="connsiteX9" fmla="*/ 0 w 1976318"/>
                <a:gd name="connsiteY9" fmla="*/ 1235988 h 3209758"/>
                <a:gd name="connsiteX10" fmla="*/ 0 w 1976318"/>
                <a:gd name="connsiteY10" fmla="*/ 1134881 h 3209758"/>
                <a:gd name="connsiteX11" fmla="*/ 309816 w 1976318"/>
                <a:gd name="connsiteY11" fmla="*/ 473886 h 3209758"/>
                <a:gd name="connsiteX12" fmla="*/ 1080108 w 1976318"/>
                <a:gd name="connsiteY12" fmla="*/ 91233 h 3209758"/>
                <a:gd name="connsiteX13" fmla="*/ 1188054 w 1976318"/>
                <a:gd name="connsiteY13" fmla="*/ 0 h 3209758"/>
                <a:gd name="connsiteX14" fmla="*/ 1292112 w 1976318"/>
                <a:gd name="connsiteY14" fmla="*/ 91233 h 3209758"/>
                <a:gd name="connsiteX15" fmla="*/ 1884879 w 1976318"/>
                <a:gd name="connsiteY15" fmla="*/ 387994 h 3209758"/>
                <a:gd name="connsiteX16" fmla="*/ 1886776 w 1976318"/>
                <a:gd name="connsiteY16" fmla="*/ 388912 h 3209758"/>
                <a:gd name="connsiteX17" fmla="*/ 1976318 w 1976318"/>
                <a:gd name="connsiteY17" fmla="*/ 2913204 h 3209758"/>
                <a:gd name="connsiteX0" fmla="*/ 1884878 w 1886776"/>
                <a:gd name="connsiteY0" fmla="*/ 2821764 h 3209758"/>
                <a:gd name="connsiteX1" fmla="*/ 1292111 w 1886776"/>
                <a:gd name="connsiteY1" fmla="*/ 3118525 h 3209758"/>
                <a:gd name="connsiteX2" fmla="*/ 1184165 w 1886776"/>
                <a:gd name="connsiteY2" fmla="*/ 3209758 h 3209758"/>
                <a:gd name="connsiteX3" fmla="*/ 1080107 w 1886776"/>
                <a:gd name="connsiteY3" fmla="*/ 3118525 h 3209758"/>
                <a:gd name="connsiteX4" fmla="*/ 309815 w 1886776"/>
                <a:gd name="connsiteY4" fmla="*/ 2735873 h 3209758"/>
                <a:gd name="connsiteX5" fmla="*/ 0 w 1886776"/>
                <a:gd name="connsiteY5" fmla="*/ 2074878 h 3209758"/>
                <a:gd name="connsiteX6" fmla="*/ 0 w 1886776"/>
                <a:gd name="connsiteY6" fmla="*/ 1906283 h 3209758"/>
                <a:gd name="connsiteX7" fmla="*/ 0 w 1886776"/>
                <a:gd name="connsiteY7" fmla="*/ 1685168 h 3209758"/>
                <a:gd name="connsiteX8" fmla="*/ 0 w 1886776"/>
                <a:gd name="connsiteY8" fmla="*/ 1524590 h 3209758"/>
                <a:gd name="connsiteX9" fmla="*/ 0 w 1886776"/>
                <a:gd name="connsiteY9" fmla="*/ 1235988 h 3209758"/>
                <a:gd name="connsiteX10" fmla="*/ 0 w 1886776"/>
                <a:gd name="connsiteY10" fmla="*/ 1134881 h 3209758"/>
                <a:gd name="connsiteX11" fmla="*/ 309816 w 1886776"/>
                <a:gd name="connsiteY11" fmla="*/ 473886 h 3209758"/>
                <a:gd name="connsiteX12" fmla="*/ 1080108 w 1886776"/>
                <a:gd name="connsiteY12" fmla="*/ 91233 h 3209758"/>
                <a:gd name="connsiteX13" fmla="*/ 1188054 w 1886776"/>
                <a:gd name="connsiteY13" fmla="*/ 0 h 3209758"/>
                <a:gd name="connsiteX14" fmla="*/ 1292112 w 1886776"/>
                <a:gd name="connsiteY14" fmla="*/ 91233 h 3209758"/>
                <a:gd name="connsiteX15" fmla="*/ 1884879 w 1886776"/>
                <a:gd name="connsiteY15" fmla="*/ 387994 h 3209758"/>
                <a:gd name="connsiteX16" fmla="*/ 1886776 w 1886776"/>
                <a:gd name="connsiteY16" fmla="*/ 388912 h 3209758"/>
                <a:gd name="connsiteX0" fmla="*/ 1884878 w 1886776"/>
                <a:gd name="connsiteY0" fmla="*/ 2800249 h 3209758"/>
                <a:gd name="connsiteX1" fmla="*/ 1292111 w 1886776"/>
                <a:gd name="connsiteY1" fmla="*/ 3118525 h 3209758"/>
                <a:gd name="connsiteX2" fmla="*/ 1184165 w 1886776"/>
                <a:gd name="connsiteY2" fmla="*/ 3209758 h 3209758"/>
                <a:gd name="connsiteX3" fmla="*/ 1080107 w 1886776"/>
                <a:gd name="connsiteY3" fmla="*/ 3118525 h 3209758"/>
                <a:gd name="connsiteX4" fmla="*/ 309815 w 1886776"/>
                <a:gd name="connsiteY4" fmla="*/ 2735873 h 3209758"/>
                <a:gd name="connsiteX5" fmla="*/ 0 w 1886776"/>
                <a:gd name="connsiteY5" fmla="*/ 2074878 h 3209758"/>
                <a:gd name="connsiteX6" fmla="*/ 0 w 1886776"/>
                <a:gd name="connsiteY6" fmla="*/ 1906283 h 3209758"/>
                <a:gd name="connsiteX7" fmla="*/ 0 w 1886776"/>
                <a:gd name="connsiteY7" fmla="*/ 1685168 h 3209758"/>
                <a:gd name="connsiteX8" fmla="*/ 0 w 1886776"/>
                <a:gd name="connsiteY8" fmla="*/ 1524590 h 3209758"/>
                <a:gd name="connsiteX9" fmla="*/ 0 w 1886776"/>
                <a:gd name="connsiteY9" fmla="*/ 1235988 h 3209758"/>
                <a:gd name="connsiteX10" fmla="*/ 0 w 1886776"/>
                <a:gd name="connsiteY10" fmla="*/ 1134881 h 3209758"/>
                <a:gd name="connsiteX11" fmla="*/ 309816 w 1886776"/>
                <a:gd name="connsiteY11" fmla="*/ 473886 h 3209758"/>
                <a:gd name="connsiteX12" fmla="*/ 1080108 w 1886776"/>
                <a:gd name="connsiteY12" fmla="*/ 91233 h 3209758"/>
                <a:gd name="connsiteX13" fmla="*/ 1188054 w 1886776"/>
                <a:gd name="connsiteY13" fmla="*/ 0 h 3209758"/>
                <a:gd name="connsiteX14" fmla="*/ 1292112 w 1886776"/>
                <a:gd name="connsiteY14" fmla="*/ 91233 h 3209758"/>
                <a:gd name="connsiteX15" fmla="*/ 1884879 w 1886776"/>
                <a:gd name="connsiteY15" fmla="*/ 387994 h 3209758"/>
                <a:gd name="connsiteX16" fmla="*/ 1886776 w 1886776"/>
                <a:gd name="connsiteY16" fmla="*/ 388912 h 3209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6776" h="3209758">
                  <a:moveTo>
                    <a:pt x="1884878" y="2800249"/>
                  </a:moveTo>
                  <a:cubicBezTo>
                    <a:pt x="1697557" y="2879185"/>
                    <a:pt x="1485627" y="2968980"/>
                    <a:pt x="1292111" y="3118525"/>
                  </a:cubicBezTo>
                  <a:lnTo>
                    <a:pt x="1184165" y="3209758"/>
                  </a:lnTo>
                  <a:lnTo>
                    <a:pt x="1080107" y="3118525"/>
                  </a:lnTo>
                  <a:cubicBezTo>
                    <a:pt x="822085" y="2919132"/>
                    <a:pt x="531327" y="2864209"/>
                    <a:pt x="309815" y="2735873"/>
                  </a:cubicBezTo>
                  <a:cubicBezTo>
                    <a:pt x="96816" y="2586936"/>
                    <a:pt x="0" y="2416129"/>
                    <a:pt x="0" y="2074878"/>
                  </a:cubicBezTo>
                  <a:lnTo>
                    <a:pt x="0" y="1906283"/>
                  </a:lnTo>
                  <a:lnTo>
                    <a:pt x="0" y="1685168"/>
                  </a:lnTo>
                  <a:lnTo>
                    <a:pt x="0" y="1524590"/>
                  </a:lnTo>
                  <a:lnTo>
                    <a:pt x="0" y="1235988"/>
                  </a:lnTo>
                  <a:lnTo>
                    <a:pt x="0" y="1134881"/>
                  </a:lnTo>
                  <a:cubicBezTo>
                    <a:pt x="0" y="793630"/>
                    <a:pt x="96817" y="622823"/>
                    <a:pt x="309816" y="473886"/>
                  </a:cubicBezTo>
                  <a:cubicBezTo>
                    <a:pt x="531329" y="345550"/>
                    <a:pt x="822086" y="290627"/>
                    <a:pt x="1080108" y="91233"/>
                  </a:cubicBezTo>
                  <a:lnTo>
                    <a:pt x="1188054" y="0"/>
                  </a:lnTo>
                  <a:lnTo>
                    <a:pt x="1292112" y="91233"/>
                  </a:lnTo>
                  <a:cubicBezTo>
                    <a:pt x="1485628" y="240778"/>
                    <a:pt x="1697559" y="309059"/>
                    <a:pt x="1884879" y="387994"/>
                  </a:cubicBezTo>
                  <a:lnTo>
                    <a:pt x="1886776" y="388912"/>
                  </a:ln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4131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5F620-EB06-4F2C-151D-62F4B2E82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33" y="959587"/>
            <a:ext cx="10676467" cy="1064277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Evaluation 3: 02FW Prevention + Client Choice #3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F78905-2DD8-5B8B-1483-2DD850CF5C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694327"/>
              </p:ext>
            </p:extLst>
          </p:nvPr>
        </p:nvGraphicFramePr>
        <p:xfrm>
          <a:off x="966744" y="2248257"/>
          <a:ext cx="9782536" cy="365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458315"/>
      </p:ext>
    </p:extLst>
  </p:cSld>
  <p:clrMapOvr>
    <a:masterClrMapping/>
  </p:clrMapOvr>
</p:sld>
</file>

<file path=ppt/theme/theme1.xml><?xml version="1.0" encoding="utf-8"?>
<a:theme xmlns:a="http://schemas.openxmlformats.org/drawingml/2006/main" name="MarrakeshVTI">
  <a:themeElements>
    <a:clrScheme name="Marrakesh">
      <a:dk1>
        <a:srgbClr val="000000"/>
      </a:dk1>
      <a:lt1>
        <a:srgbClr val="FFFFFF"/>
      </a:lt1>
      <a:dk2>
        <a:srgbClr val="431C30"/>
      </a:dk2>
      <a:lt2>
        <a:srgbClr val="F3F0EF"/>
      </a:lt2>
      <a:accent1>
        <a:srgbClr val="B35B55"/>
      </a:accent1>
      <a:accent2>
        <a:srgbClr val="CF7E6C"/>
      </a:accent2>
      <a:accent3>
        <a:srgbClr val="CA8F58"/>
      </a:accent3>
      <a:accent4>
        <a:srgbClr val="A97C54"/>
      </a:accent4>
      <a:accent5>
        <a:srgbClr val="917E45"/>
      </a:accent5>
      <a:accent6>
        <a:srgbClr val="647576"/>
      </a:accent6>
      <a:hlink>
        <a:srgbClr val="A25872"/>
      </a:hlink>
      <a:folHlink>
        <a:srgbClr val="667A7E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489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Goudy Old Style</vt:lpstr>
      <vt:lpstr>MarrakeshVTI</vt:lpstr>
      <vt:lpstr>Cluster D: Intervention Planning</vt:lpstr>
      <vt:lpstr>Cluster D consists of four evaluations</vt:lpstr>
      <vt:lpstr>Before starting any evaluations…..</vt:lpstr>
      <vt:lpstr>Once received the content specialist checks your folder to ensure all work is up to date</vt:lpstr>
      <vt:lpstr>02FX Prepare an Intervention plan  </vt:lpstr>
      <vt:lpstr>Evaluation 1: 02G3 Adaptation &amp; Rehabilitation + Client Choice #1</vt:lpstr>
      <vt:lpstr>Evaluation 2: Client Choice #2</vt:lpstr>
      <vt:lpstr>Evaluation 3: 02FW Prevention + Client Choice #3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Campbell</dc:creator>
  <cp:lastModifiedBy>Susan Campbell</cp:lastModifiedBy>
  <cp:revision>6</cp:revision>
  <dcterms:created xsi:type="dcterms:W3CDTF">2026-04-14T14:45:24Z</dcterms:created>
  <dcterms:modified xsi:type="dcterms:W3CDTF">2026-05-01T15:16:41Z</dcterms:modified>
</cp:coreProperties>
</file>